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0"/>
  </p:notesMasterIdLst>
  <p:sldIdLst>
    <p:sldId id="256" r:id="rId2"/>
    <p:sldId id="299" r:id="rId3"/>
    <p:sldId id="342" r:id="rId4"/>
    <p:sldId id="361" r:id="rId5"/>
    <p:sldId id="281" r:id="rId6"/>
    <p:sldId id="359" r:id="rId7"/>
    <p:sldId id="363" r:id="rId8"/>
    <p:sldId id="364" r:id="rId9"/>
    <p:sldId id="341" r:id="rId10"/>
    <p:sldId id="356" r:id="rId11"/>
    <p:sldId id="350" r:id="rId12"/>
    <p:sldId id="358" r:id="rId13"/>
    <p:sldId id="353" r:id="rId14"/>
    <p:sldId id="354" r:id="rId15"/>
    <p:sldId id="355" r:id="rId16"/>
    <p:sldId id="357" r:id="rId17"/>
    <p:sldId id="351" r:id="rId18"/>
    <p:sldId id="365" r:id="rId19"/>
    <p:sldId id="339" r:id="rId20"/>
    <p:sldId id="352" r:id="rId21"/>
    <p:sldId id="346" r:id="rId22"/>
    <p:sldId id="366" r:id="rId23"/>
    <p:sldId id="362" r:id="rId24"/>
    <p:sldId id="267" r:id="rId25"/>
    <p:sldId id="349" r:id="rId26"/>
    <p:sldId id="328" r:id="rId27"/>
    <p:sldId id="261" r:id="rId28"/>
    <p:sldId id="303" r:id="rId29"/>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勤傑 徐" initials="勤傑" lastIdx="1" clrIdx="0">
    <p:extLst>
      <p:ext uri="{19B8F6BF-5375-455C-9EA6-DF929625EA0E}">
        <p15:presenceInfo xmlns:p15="http://schemas.microsoft.com/office/powerpoint/2012/main" userId="2fb0c2f8a51594a3"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41FD57"/>
    <a:srgbClr val="4472C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257A728-B2AF-4504-86BC-D10DD7A5317D}" v="737" dt="2020-07-01T20:48:53.15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330" autoAdjust="0"/>
    <p:restoredTop sz="94073" autoAdjust="0"/>
  </p:normalViewPr>
  <p:slideViewPr>
    <p:cSldViewPr snapToGrid="0">
      <p:cViewPr varScale="1">
        <p:scale>
          <a:sx n="64" d="100"/>
          <a:sy n="64" d="100"/>
        </p:scale>
        <p:origin x="736"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37"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勤傑 徐" userId="2fb0c2f8a51594a3" providerId="LiveId" clId="{D257A728-B2AF-4504-86BC-D10DD7A5317D}"/>
    <pc:docChg chg="undo redo custSel mod addSld delSld modSld sldOrd">
      <pc:chgData name="勤傑 徐" userId="2fb0c2f8a51594a3" providerId="LiveId" clId="{D257A728-B2AF-4504-86BC-D10DD7A5317D}" dt="2020-07-01T23:25:20.986" v="2264" actId="1038"/>
      <pc:docMkLst>
        <pc:docMk/>
      </pc:docMkLst>
      <pc:sldChg chg="delSp modSp mod">
        <pc:chgData name="勤傑 徐" userId="2fb0c2f8a51594a3" providerId="LiveId" clId="{D257A728-B2AF-4504-86BC-D10DD7A5317D}" dt="2020-07-01T19:49:24.912" v="825" actId="1076"/>
        <pc:sldMkLst>
          <pc:docMk/>
          <pc:sldMk cId="539596074" sldId="256"/>
        </pc:sldMkLst>
        <pc:spChg chg="mod">
          <ac:chgData name="勤傑 徐" userId="2fb0c2f8a51594a3" providerId="LiveId" clId="{D257A728-B2AF-4504-86BC-D10DD7A5317D}" dt="2020-07-01T19:49:19.493" v="822" actId="1076"/>
          <ac:spMkLst>
            <pc:docMk/>
            <pc:sldMk cId="539596074" sldId="256"/>
            <ac:spMk id="5" creationId="{2966BDBB-9BDA-48CB-B10D-2807B180BB76}"/>
          </ac:spMkLst>
        </pc:spChg>
        <pc:spChg chg="del mod">
          <ac:chgData name="勤傑 徐" userId="2fb0c2f8a51594a3" providerId="LiveId" clId="{D257A728-B2AF-4504-86BC-D10DD7A5317D}" dt="2020-07-01T19:47:19.541" v="814"/>
          <ac:spMkLst>
            <pc:docMk/>
            <pc:sldMk cId="539596074" sldId="256"/>
            <ac:spMk id="6" creationId="{F585EDE8-B4A5-47C4-8339-93A118857396}"/>
          </ac:spMkLst>
        </pc:spChg>
        <pc:spChg chg="mod">
          <ac:chgData name="勤傑 徐" userId="2fb0c2f8a51594a3" providerId="LiveId" clId="{D257A728-B2AF-4504-86BC-D10DD7A5317D}" dt="2020-07-01T19:49:22.280" v="824" actId="1076"/>
          <ac:spMkLst>
            <pc:docMk/>
            <pc:sldMk cId="539596074" sldId="256"/>
            <ac:spMk id="11" creationId="{11C87E3A-FF4E-4EB8-8518-B3E7BC645BD3}"/>
          </ac:spMkLst>
        </pc:spChg>
        <pc:spChg chg="mod">
          <ac:chgData name="勤傑 徐" userId="2fb0c2f8a51594a3" providerId="LiveId" clId="{D257A728-B2AF-4504-86BC-D10DD7A5317D}" dt="2020-07-01T19:49:24.912" v="825" actId="1076"/>
          <ac:spMkLst>
            <pc:docMk/>
            <pc:sldMk cId="539596074" sldId="256"/>
            <ac:spMk id="12" creationId="{7F604A83-8D40-4115-AED4-B0E664B064AC}"/>
          </ac:spMkLst>
        </pc:spChg>
        <pc:grpChg chg="mod">
          <ac:chgData name="勤傑 徐" userId="2fb0c2f8a51594a3" providerId="LiveId" clId="{D257A728-B2AF-4504-86BC-D10DD7A5317D}" dt="2020-07-01T19:47:26.579" v="816" actId="14100"/>
          <ac:grpSpMkLst>
            <pc:docMk/>
            <pc:sldMk cId="539596074" sldId="256"/>
            <ac:grpSpMk id="10" creationId="{0A4BE679-8618-4865-A461-1747EF64F201}"/>
          </ac:grpSpMkLst>
        </pc:grpChg>
        <pc:picChg chg="mod">
          <ac:chgData name="勤傑 徐" userId="2fb0c2f8a51594a3" providerId="LiveId" clId="{D257A728-B2AF-4504-86BC-D10DD7A5317D}" dt="2020-07-01T19:49:14.806" v="821" actId="1076"/>
          <ac:picMkLst>
            <pc:docMk/>
            <pc:sldMk cId="539596074" sldId="256"/>
            <ac:picMk id="4" creationId="{BB82000A-5CA5-4F43-BAD0-A41E54097C8F}"/>
          </ac:picMkLst>
        </pc:picChg>
      </pc:sldChg>
      <pc:sldChg chg="del ord">
        <pc:chgData name="勤傑 徐" userId="2fb0c2f8a51594a3" providerId="LiveId" clId="{D257A728-B2AF-4504-86BC-D10DD7A5317D}" dt="2020-07-01T20:48:07.162" v="2198" actId="47"/>
        <pc:sldMkLst>
          <pc:docMk/>
          <pc:sldMk cId="1031260989" sldId="258"/>
        </pc:sldMkLst>
      </pc:sldChg>
      <pc:sldChg chg="modSp mod ord">
        <pc:chgData name="勤傑 徐" userId="2fb0c2f8a51594a3" providerId="LiveId" clId="{D257A728-B2AF-4504-86BC-D10DD7A5317D}" dt="2020-07-01T20:46:39.355" v="2144" actId="20577"/>
        <pc:sldMkLst>
          <pc:docMk/>
          <pc:sldMk cId="1558392174" sldId="281"/>
        </pc:sldMkLst>
        <pc:spChg chg="mod">
          <ac:chgData name="勤傑 徐" userId="2fb0c2f8a51594a3" providerId="LiveId" clId="{D257A728-B2AF-4504-86BC-D10DD7A5317D}" dt="2020-07-01T20:28:39.558" v="1359" actId="122"/>
          <ac:spMkLst>
            <pc:docMk/>
            <pc:sldMk cId="1558392174" sldId="281"/>
            <ac:spMk id="2" creationId="{5154D0B2-EE1F-447E-A3A6-56F8D647A0E2}"/>
          </ac:spMkLst>
        </pc:spChg>
        <pc:spChg chg="mod">
          <ac:chgData name="勤傑 徐" userId="2fb0c2f8a51594a3" providerId="LiveId" clId="{D257A728-B2AF-4504-86BC-D10DD7A5317D}" dt="2020-07-01T20:46:39.355" v="2144" actId="20577"/>
          <ac:spMkLst>
            <pc:docMk/>
            <pc:sldMk cId="1558392174" sldId="281"/>
            <ac:spMk id="3" creationId="{42359540-8D7E-499D-BC2F-0366F86F51E6}"/>
          </ac:spMkLst>
        </pc:spChg>
      </pc:sldChg>
      <pc:sldChg chg="del">
        <pc:chgData name="勤傑 徐" userId="2fb0c2f8a51594a3" providerId="LiveId" clId="{D257A728-B2AF-4504-86BC-D10DD7A5317D}" dt="2020-07-01T20:50:12.408" v="2258" actId="47"/>
        <pc:sldMkLst>
          <pc:docMk/>
          <pc:sldMk cId="3029341489" sldId="332"/>
        </pc:sldMkLst>
      </pc:sldChg>
      <pc:sldChg chg="addSp delSp modSp mod">
        <pc:chgData name="勤傑 徐" userId="2fb0c2f8a51594a3" providerId="LiveId" clId="{D257A728-B2AF-4504-86BC-D10DD7A5317D}" dt="2020-07-01T20:48:01.893" v="2197" actId="1076"/>
        <pc:sldMkLst>
          <pc:docMk/>
          <pc:sldMk cId="40389539" sldId="342"/>
        </pc:sldMkLst>
        <pc:spChg chg="mod ord">
          <ac:chgData name="勤傑 徐" userId="2fb0c2f8a51594a3" providerId="LiveId" clId="{D257A728-B2AF-4504-86BC-D10DD7A5317D}" dt="2020-07-01T20:47:58.919" v="2196" actId="2711"/>
          <ac:spMkLst>
            <pc:docMk/>
            <pc:sldMk cId="40389539" sldId="342"/>
            <ac:spMk id="2" creationId="{A56E6262-C42F-4EA5-8647-3F2BAAA05BCB}"/>
          </ac:spMkLst>
        </pc:spChg>
        <pc:spChg chg="add mod ord">
          <ac:chgData name="勤傑 徐" userId="2fb0c2f8a51594a3" providerId="LiveId" clId="{D257A728-B2AF-4504-86BC-D10DD7A5317D}" dt="2020-07-01T20:48:01.893" v="2197" actId="1076"/>
          <ac:spMkLst>
            <pc:docMk/>
            <pc:sldMk cId="40389539" sldId="342"/>
            <ac:spMk id="4" creationId="{F2CCE62C-1E38-49A8-8879-A69722E58A3C}"/>
          </ac:spMkLst>
        </pc:spChg>
        <pc:spChg chg="del">
          <ac:chgData name="勤傑 徐" userId="2fb0c2f8a51594a3" providerId="LiveId" clId="{D257A728-B2AF-4504-86BC-D10DD7A5317D}" dt="2020-07-01T20:34:37.487" v="1472" actId="26606"/>
          <ac:spMkLst>
            <pc:docMk/>
            <pc:sldMk cId="40389539" sldId="342"/>
            <ac:spMk id="71" creationId="{0671A8AE-40A1-4631-A6B8-581AFF065482}"/>
          </ac:spMkLst>
        </pc:spChg>
        <pc:spChg chg="del">
          <ac:chgData name="勤傑 徐" userId="2fb0c2f8a51594a3" providerId="LiveId" clId="{D257A728-B2AF-4504-86BC-D10DD7A5317D}" dt="2020-07-01T20:34:37.487" v="1472" actId="26606"/>
          <ac:spMkLst>
            <pc:docMk/>
            <pc:sldMk cId="40389539" sldId="342"/>
            <ac:spMk id="73" creationId="{AB58EF07-17C2-48CF-ABB0-EEF1F17CB8F0}"/>
          </ac:spMkLst>
        </pc:spChg>
        <pc:spChg chg="del">
          <ac:chgData name="勤傑 徐" userId="2fb0c2f8a51594a3" providerId="LiveId" clId="{D257A728-B2AF-4504-86BC-D10DD7A5317D}" dt="2020-07-01T20:34:37.487" v="1472" actId="26606"/>
          <ac:spMkLst>
            <pc:docMk/>
            <pc:sldMk cId="40389539" sldId="342"/>
            <ac:spMk id="75" creationId="{AF2F604E-43BE-4DC3-B983-E071523364F8}"/>
          </ac:spMkLst>
        </pc:spChg>
        <pc:spChg chg="del">
          <ac:chgData name="勤傑 徐" userId="2fb0c2f8a51594a3" providerId="LiveId" clId="{D257A728-B2AF-4504-86BC-D10DD7A5317D}" dt="2020-07-01T20:34:37.487" v="1472" actId="26606"/>
          <ac:spMkLst>
            <pc:docMk/>
            <pc:sldMk cId="40389539" sldId="342"/>
            <ac:spMk id="77" creationId="{08C9B587-E65E-4B52-B37C-ABEBB6E87928}"/>
          </ac:spMkLst>
        </pc:spChg>
        <pc:spChg chg="add">
          <ac:chgData name="勤傑 徐" userId="2fb0c2f8a51594a3" providerId="LiveId" clId="{D257A728-B2AF-4504-86BC-D10DD7A5317D}" dt="2020-07-01T20:34:37.487" v="1472" actId="26606"/>
          <ac:spMkLst>
            <pc:docMk/>
            <pc:sldMk cId="40389539" sldId="342"/>
            <ac:spMk id="82" creationId="{0671A8AE-40A1-4631-A6B8-581AFF065482}"/>
          </ac:spMkLst>
        </pc:spChg>
        <pc:spChg chg="add">
          <ac:chgData name="勤傑 徐" userId="2fb0c2f8a51594a3" providerId="LiveId" clId="{D257A728-B2AF-4504-86BC-D10DD7A5317D}" dt="2020-07-01T20:34:37.487" v="1472" actId="26606"/>
          <ac:spMkLst>
            <pc:docMk/>
            <pc:sldMk cId="40389539" sldId="342"/>
            <ac:spMk id="84" creationId="{AB58EF07-17C2-48CF-ABB0-EEF1F17CB8F0}"/>
          </ac:spMkLst>
        </pc:spChg>
        <pc:spChg chg="add">
          <ac:chgData name="勤傑 徐" userId="2fb0c2f8a51594a3" providerId="LiveId" clId="{D257A728-B2AF-4504-86BC-D10DD7A5317D}" dt="2020-07-01T20:34:37.487" v="1472" actId="26606"/>
          <ac:spMkLst>
            <pc:docMk/>
            <pc:sldMk cId="40389539" sldId="342"/>
            <ac:spMk id="86" creationId="{AF2F604E-43BE-4DC3-B983-E071523364F8}"/>
          </ac:spMkLst>
        </pc:spChg>
        <pc:spChg chg="add">
          <ac:chgData name="勤傑 徐" userId="2fb0c2f8a51594a3" providerId="LiveId" clId="{D257A728-B2AF-4504-86BC-D10DD7A5317D}" dt="2020-07-01T20:34:37.487" v="1472" actId="26606"/>
          <ac:spMkLst>
            <pc:docMk/>
            <pc:sldMk cId="40389539" sldId="342"/>
            <ac:spMk id="88" creationId="{08C9B587-E65E-4B52-B37C-ABEBB6E87928}"/>
          </ac:spMkLst>
        </pc:spChg>
        <pc:picChg chg="add mod ord">
          <ac:chgData name="勤傑 徐" userId="2fb0c2f8a51594a3" providerId="LiveId" clId="{D257A728-B2AF-4504-86BC-D10DD7A5317D}" dt="2020-07-01T20:43:06.615" v="2099" actId="167"/>
          <ac:picMkLst>
            <pc:docMk/>
            <pc:sldMk cId="40389539" sldId="342"/>
            <ac:picMk id="3" creationId="{C972F15C-E290-4746-AA2B-AC0144A30C6E}"/>
          </ac:picMkLst>
        </pc:picChg>
        <pc:picChg chg="del">
          <ac:chgData name="勤傑 徐" userId="2fb0c2f8a51594a3" providerId="LiveId" clId="{D257A728-B2AF-4504-86BC-D10DD7A5317D}" dt="2020-07-01T20:34:28.851" v="1468" actId="478"/>
          <ac:picMkLst>
            <pc:docMk/>
            <pc:sldMk cId="40389539" sldId="342"/>
            <ac:picMk id="8" creationId="{7EBDFBF0-17AF-4B0A-AC3F-595E40748ACE}"/>
          </ac:picMkLst>
        </pc:picChg>
        <pc:picChg chg="del mod">
          <ac:chgData name="勤傑 徐" userId="2fb0c2f8a51594a3" providerId="LiveId" clId="{D257A728-B2AF-4504-86BC-D10DD7A5317D}" dt="2020-07-01T20:34:29.333" v="1469" actId="478"/>
          <ac:picMkLst>
            <pc:docMk/>
            <pc:sldMk cId="40389539" sldId="342"/>
            <ac:picMk id="4098" creationId="{36B13DE5-C3BF-4B07-B5C2-6B91160D88E9}"/>
          </ac:picMkLst>
        </pc:picChg>
      </pc:sldChg>
      <pc:sldChg chg="del">
        <pc:chgData name="勤傑 徐" userId="2fb0c2f8a51594a3" providerId="LiveId" clId="{D257A728-B2AF-4504-86BC-D10DD7A5317D}" dt="2020-07-01T20:48:29.693" v="2233" actId="47"/>
        <pc:sldMkLst>
          <pc:docMk/>
          <pc:sldMk cId="2344551699" sldId="343"/>
        </pc:sldMkLst>
      </pc:sldChg>
      <pc:sldChg chg="del">
        <pc:chgData name="勤傑 徐" userId="2fb0c2f8a51594a3" providerId="LiveId" clId="{D257A728-B2AF-4504-86BC-D10DD7A5317D}" dt="2020-07-01T20:49:59.184" v="2256" actId="47"/>
        <pc:sldMkLst>
          <pc:docMk/>
          <pc:sldMk cId="1175519485" sldId="344"/>
        </pc:sldMkLst>
      </pc:sldChg>
      <pc:sldChg chg="del">
        <pc:chgData name="勤傑 徐" userId="2fb0c2f8a51594a3" providerId="LiveId" clId="{D257A728-B2AF-4504-86BC-D10DD7A5317D}" dt="2020-07-01T20:50:13.927" v="2259" actId="47"/>
        <pc:sldMkLst>
          <pc:docMk/>
          <pc:sldMk cId="3934219259" sldId="345"/>
        </pc:sldMkLst>
      </pc:sldChg>
      <pc:sldChg chg="del">
        <pc:chgData name="勤傑 徐" userId="2fb0c2f8a51594a3" providerId="LiveId" clId="{D257A728-B2AF-4504-86BC-D10DD7A5317D}" dt="2020-07-01T20:50:11.383" v="2257" actId="47"/>
        <pc:sldMkLst>
          <pc:docMk/>
          <pc:sldMk cId="1763985149" sldId="347"/>
        </pc:sldMkLst>
      </pc:sldChg>
      <pc:sldChg chg="modSp mod">
        <pc:chgData name="勤傑 徐" userId="2fb0c2f8a51594a3" providerId="LiveId" clId="{D257A728-B2AF-4504-86BC-D10DD7A5317D}" dt="2020-07-01T23:25:20.986" v="2264" actId="1038"/>
        <pc:sldMkLst>
          <pc:docMk/>
          <pc:sldMk cId="3152193659" sldId="357"/>
        </pc:sldMkLst>
        <pc:picChg chg="mod">
          <ac:chgData name="勤傑 徐" userId="2fb0c2f8a51594a3" providerId="LiveId" clId="{D257A728-B2AF-4504-86BC-D10DD7A5317D}" dt="2020-07-01T23:25:20.986" v="2264" actId="1038"/>
          <ac:picMkLst>
            <pc:docMk/>
            <pc:sldMk cId="3152193659" sldId="357"/>
            <ac:picMk id="4" creationId="{E9189B66-8D82-47DE-AD8A-757F920963E0}"/>
          </ac:picMkLst>
        </pc:picChg>
      </pc:sldChg>
      <pc:sldChg chg="delSp modSp mod ord">
        <pc:chgData name="勤傑 徐" userId="2fb0c2f8a51594a3" providerId="LiveId" clId="{D257A728-B2AF-4504-86BC-D10DD7A5317D}" dt="2020-07-01T20:39:06.399" v="1916"/>
        <pc:sldMkLst>
          <pc:docMk/>
          <pc:sldMk cId="114364274" sldId="359"/>
        </pc:sldMkLst>
        <pc:spChg chg="mod">
          <ac:chgData name="勤傑 徐" userId="2fb0c2f8a51594a3" providerId="LiveId" clId="{D257A728-B2AF-4504-86BC-D10DD7A5317D}" dt="2020-07-01T20:28:35.827" v="1358" actId="122"/>
          <ac:spMkLst>
            <pc:docMk/>
            <pc:sldMk cId="114364274" sldId="359"/>
            <ac:spMk id="2" creationId="{5154D0B2-EE1F-447E-A3A6-56F8D647A0E2}"/>
          </ac:spMkLst>
        </pc:spChg>
        <pc:spChg chg="mod">
          <ac:chgData name="勤傑 徐" userId="2fb0c2f8a51594a3" providerId="LiveId" clId="{D257A728-B2AF-4504-86BC-D10DD7A5317D}" dt="2020-07-01T20:39:06.399" v="1916"/>
          <ac:spMkLst>
            <pc:docMk/>
            <pc:sldMk cId="114364274" sldId="359"/>
            <ac:spMk id="3" creationId="{42359540-8D7E-499D-BC2F-0366F86F51E6}"/>
          </ac:spMkLst>
        </pc:spChg>
        <pc:spChg chg="del">
          <ac:chgData name="勤傑 徐" userId="2fb0c2f8a51594a3" providerId="LiveId" clId="{D257A728-B2AF-4504-86BC-D10DD7A5317D}" dt="2020-07-01T20:27:55.221" v="1353" actId="478"/>
          <ac:spMkLst>
            <pc:docMk/>
            <pc:sldMk cId="114364274" sldId="359"/>
            <ac:spMk id="8" creationId="{58477C78-2B1D-40DB-8930-70E74148BF0F}"/>
          </ac:spMkLst>
        </pc:spChg>
      </pc:sldChg>
      <pc:sldChg chg="del">
        <pc:chgData name="勤傑 徐" userId="2fb0c2f8a51594a3" providerId="LiveId" clId="{D257A728-B2AF-4504-86BC-D10DD7A5317D}" dt="2020-07-01T18:00:56.778" v="570" actId="47"/>
        <pc:sldMkLst>
          <pc:docMk/>
          <pc:sldMk cId="1142819108" sldId="360"/>
        </pc:sldMkLst>
      </pc:sldChg>
      <pc:sldChg chg="addSp modSp mod addCm delCm">
        <pc:chgData name="勤傑 徐" userId="2fb0c2f8a51594a3" providerId="LiveId" clId="{D257A728-B2AF-4504-86BC-D10DD7A5317D}" dt="2020-07-01T20:05:27.022" v="1101"/>
        <pc:sldMkLst>
          <pc:docMk/>
          <pc:sldMk cId="58178755" sldId="361"/>
        </pc:sldMkLst>
        <pc:spChg chg="mod">
          <ac:chgData name="勤傑 徐" userId="2fb0c2f8a51594a3" providerId="LiveId" clId="{D257A728-B2AF-4504-86BC-D10DD7A5317D}" dt="2020-07-01T20:04:05.633" v="1027" actId="1076"/>
          <ac:spMkLst>
            <pc:docMk/>
            <pc:sldMk cId="58178755" sldId="361"/>
            <ac:spMk id="4" creationId="{D665C589-F8E5-4820-9775-EC5B25056663}"/>
          </ac:spMkLst>
        </pc:spChg>
        <pc:spChg chg="mod">
          <ac:chgData name="勤傑 徐" userId="2fb0c2f8a51594a3" providerId="LiveId" clId="{D257A728-B2AF-4504-86BC-D10DD7A5317D}" dt="2020-07-01T18:02:09.467" v="580" actId="1076"/>
          <ac:spMkLst>
            <pc:docMk/>
            <pc:sldMk cId="58178755" sldId="361"/>
            <ac:spMk id="5" creationId="{7D01B13B-2E82-4865-BECF-9064C9D5DFC1}"/>
          </ac:spMkLst>
        </pc:spChg>
        <pc:spChg chg="add mod">
          <ac:chgData name="勤傑 徐" userId="2fb0c2f8a51594a3" providerId="LiveId" clId="{D257A728-B2AF-4504-86BC-D10DD7A5317D}" dt="2020-07-01T20:05:27.022" v="1101"/>
          <ac:spMkLst>
            <pc:docMk/>
            <pc:sldMk cId="58178755" sldId="361"/>
            <ac:spMk id="6" creationId="{CAEECBBE-27FD-4AA5-BE89-781856BEAF77}"/>
          </ac:spMkLst>
        </pc:spChg>
        <pc:cxnChg chg="mod">
          <ac:chgData name="勤傑 徐" userId="2fb0c2f8a51594a3" providerId="LiveId" clId="{D257A728-B2AF-4504-86BC-D10DD7A5317D}" dt="2020-07-01T18:01:36.646" v="576" actId="208"/>
          <ac:cxnSpMkLst>
            <pc:docMk/>
            <pc:sldMk cId="58178755" sldId="361"/>
            <ac:cxnSpMk id="8" creationId="{3548CE51-CDBB-40B9-A89C-B5F1610363A0}"/>
          </ac:cxnSpMkLst>
        </pc:cxnChg>
      </pc:sldChg>
      <pc:sldChg chg="addSp delSp modSp new mod ord">
        <pc:chgData name="勤傑 徐" userId="2fb0c2f8a51594a3" providerId="LiveId" clId="{D257A728-B2AF-4504-86BC-D10DD7A5317D}" dt="2020-07-01T20:50:31.913" v="2261"/>
        <pc:sldMkLst>
          <pc:docMk/>
          <pc:sldMk cId="1572153218" sldId="362"/>
        </pc:sldMkLst>
        <pc:spChg chg="mod">
          <ac:chgData name="勤傑 徐" userId="2fb0c2f8a51594a3" providerId="LiveId" clId="{D257A728-B2AF-4504-86BC-D10DD7A5317D}" dt="2020-07-01T20:01:13.948" v="1003"/>
          <ac:spMkLst>
            <pc:docMk/>
            <pc:sldMk cId="1572153218" sldId="362"/>
            <ac:spMk id="2" creationId="{AEC147CE-827C-4934-B42D-6EB078E6A447}"/>
          </ac:spMkLst>
        </pc:spChg>
        <pc:spChg chg="mod">
          <ac:chgData name="勤傑 徐" userId="2fb0c2f8a51594a3" providerId="LiveId" clId="{D257A728-B2AF-4504-86BC-D10DD7A5317D}" dt="2020-07-01T20:01:09.345" v="984"/>
          <ac:spMkLst>
            <pc:docMk/>
            <pc:sldMk cId="1572153218" sldId="362"/>
            <ac:spMk id="3" creationId="{45ED33E5-35B6-4F6C-91F9-C3A8E8596475}"/>
          </ac:spMkLst>
        </pc:spChg>
        <pc:picChg chg="add del mod">
          <ac:chgData name="勤傑 徐" userId="2fb0c2f8a51594a3" providerId="LiveId" clId="{D257A728-B2AF-4504-86BC-D10DD7A5317D}" dt="2020-07-01T20:24:03.645" v="1316" actId="478"/>
          <ac:picMkLst>
            <pc:docMk/>
            <pc:sldMk cId="1572153218" sldId="362"/>
            <ac:picMk id="4" creationId="{C06B4583-57D0-4AF8-B550-0F46319A88B9}"/>
          </ac:picMkLst>
        </pc:picChg>
      </pc:sldChg>
      <pc:sldChg chg="addSp delSp modSp new mod ord setBg">
        <pc:chgData name="勤傑 徐" userId="2fb0c2f8a51594a3" providerId="LiveId" clId="{D257A728-B2AF-4504-86BC-D10DD7A5317D}" dt="2020-07-01T20:41:37.354" v="1930" actId="693"/>
        <pc:sldMkLst>
          <pc:docMk/>
          <pc:sldMk cId="3692740309" sldId="363"/>
        </pc:sldMkLst>
        <pc:spChg chg="del">
          <ac:chgData name="勤傑 徐" userId="2fb0c2f8a51594a3" providerId="LiveId" clId="{D257A728-B2AF-4504-86BC-D10DD7A5317D}" dt="2020-07-01T20:16:23.811" v="1185" actId="478"/>
          <ac:spMkLst>
            <pc:docMk/>
            <pc:sldMk cId="3692740309" sldId="363"/>
            <ac:spMk id="2" creationId="{A8404619-E581-4AEB-A778-1163F11797CC}"/>
          </ac:spMkLst>
        </pc:spChg>
        <pc:spChg chg="del">
          <ac:chgData name="勤傑 徐" userId="2fb0c2f8a51594a3" providerId="LiveId" clId="{D257A728-B2AF-4504-86BC-D10DD7A5317D}" dt="2020-07-01T20:05:56.078" v="1103" actId="478"/>
          <ac:spMkLst>
            <pc:docMk/>
            <pc:sldMk cId="3692740309" sldId="363"/>
            <ac:spMk id="3" creationId="{AF7322BE-B62B-4D6D-9203-28EE2990901B}"/>
          </ac:spMkLst>
        </pc:spChg>
        <pc:spChg chg="add del mod">
          <ac:chgData name="勤傑 徐" userId="2fb0c2f8a51594a3" providerId="LiveId" clId="{D257A728-B2AF-4504-86BC-D10DD7A5317D}" dt="2020-07-01T20:15:04.543" v="1162" actId="478"/>
          <ac:spMkLst>
            <pc:docMk/>
            <pc:sldMk cId="3692740309" sldId="363"/>
            <ac:spMk id="6" creationId="{6C7AC141-A500-44DD-895B-5429CFF631B5}"/>
          </ac:spMkLst>
        </pc:spChg>
        <pc:spChg chg="add del mod">
          <ac:chgData name="勤傑 徐" userId="2fb0c2f8a51594a3" providerId="LiveId" clId="{D257A728-B2AF-4504-86BC-D10DD7A5317D}" dt="2020-07-01T20:15:36.215" v="1173" actId="478"/>
          <ac:spMkLst>
            <pc:docMk/>
            <pc:sldMk cId="3692740309" sldId="363"/>
            <ac:spMk id="7" creationId="{82C42865-1AED-4665-B2E7-8DCB8B9B9EA9}"/>
          </ac:spMkLst>
        </pc:spChg>
        <pc:spChg chg="add mod">
          <ac:chgData name="勤傑 徐" userId="2fb0c2f8a51594a3" providerId="LiveId" clId="{D257A728-B2AF-4504-86BC-D10DD7A5317D}" dt="2020-07-01T20:37:11.775" v="1647" actId="207"/>
          <ac:spMkLst>
            <pc:docMk/>
            <pc:sldMk cId="3692740309" sldId="363"/>
            <ac:spMk id="9" creationId="{62827FA1-7FD1-48E9-97CD-28AF3760AF0E}"/>
          </ac:spMkLst>
        </pc:spChg>
        <pc:spChg chg="add mod">
          <ac:chgData name="勤傑 徐" userId="2fb0c2f8a51594a3" providerId="LiveId" clId="{D257A728-B2AF-4504-86BC-D10DD7A5317D}" dt="2020-07-01T20:37:15.403" v="1648" actId="207"/>
          <ac:spMkLst>
            <pc:docMk/>
            <pc:sldMk cId="3692740309" sldId="363"/>
            <ac:spMk id="10" creationId="{E168FDFE-514C-408A-AE13-8E4B40539E02}"/>
          </ac:spMkLst>
        </pc:spChg>
        <pc:spChg chg="add mod">
          <ac:chgData name="勤傑 徐" userId="2fb0c2f8a51594a3" providerId="LiveId" clId="{D257A728-B2AF-4504-86BC-D10DD7A5317D}" dt="2020-07-01T20:35:14.397" v="1475" actId="1076"/>
          <ac:spMkLst>
            <pc:docMk/>
            <pc:sldMk cId="3692740309" sldId="363"/>
            <ac:spMk id="11" creationId="{01E12DB3-6E86-4531-ADFE-F1AD6713FA26}"/>
          </ac:spMkLst>
        </pc:spChg>
        <pc:spChg chg="add del mod">
          <ac:chgData name="勤傑 徐" userId="2fb0c2f8a51594a3" providerId="LiveId" clId="{D257A728-B2AF-4504-86BC-D10DD7A5317D}" dt="2020-07-01T20:16:20.476" v="1184" actId="478"/>
          <ac:spMkLst>
            <pc:docMk/>
            <pc:sldMk cId="3692740309" sldId="363"/>
            <ac:spMk id="12" creationId="{B5443043-23F6-439F-AAEE-67A836CF23C7}"/>
          </ac:spMkLst>
        </pc:spChg>
        <pc:spChg chg="add mod ord">
          <ac:chgData name="勤傑 徐" userId="2fb0c2f8a51594a3" providerId="LiveId" clId="{D257A728-B2AF-4504-86BC-D10DD7A5317D}" dt="2020-07-01T20:41:37.354" v="1930" actId="693"/>
          <ac:spMkLst>
            <pc:docMk/>
            <pc:sldMk cId="3692740309" sldId="363"/>
            <ac:spMk id="13" creationId="{F3CC93FA-4D8E-4B2B-B08B-B29299E393F2}"/>
          </ac:spMkLst>
        </pc:spChg>
        <pc:spChg chg="add mod ord">
          <ac:chgData name="勤傑 徐" userId="2fb0c2f8a51594a3" providerId="LiveId" clId="{D257A728-B2AF-4504-86BC-D10DD7A5317D}" dt="2020-07-01T20:40:34.747" v="1921" actId="166"/>
          <ac:spMkLst>
            <pc:docMk/>
            <pc:sldMk cId="3692740309" sldId="363"/>
            <ac:spMk id="16" creationId="{88F2A62E-0BD3-4AC1-A37B-EC5F3996EAFB}"/>
          </ac:spMkLst>
        </pc:spChg>
        <pc:spChg chg="add mod">
          <ac:chgData name="勤傑 徐" userId="2fb0c2f8a51594a3" providerId="LiveId" clId="{D257A728-B2AF-4504-86BC-D10DD7A5317D}" dt="2020-07-01T20:35:09.175" v="1474" actId="1076"/>
          <ac:spMkLst>
            <pc:docMk/>
            <pc:sldMk cId="3692740309" sldId="363"/>
            <ac:spMk id="17" creationId="{04E41116-5B53-4C93-A8A0-1C81166E8D26}"/>
          </ac:spMkLst>
        </pc:spChg>
        <pc:spChg chg="add mod">
          <ac:chgData name="勤傑 徐" userId="2fb0c2f8a51594a3" providerId="LiveId" clId="{D257A728-B2AF-4504-86BC-D10DD7A5317D}" dt="2020-07-01T20:35:27.217" v="1477" actId="1076"/>
          <ac:spMkLst>
            <pc:docMk/>
            <pc:sldMk cId="3692740309" sldId="363"/>
            <ac:spMk id="18" creationId="{1752ED43-B86A-4FA9-BB86-1613C2D7E5AC}"/>
          </ac:spMkLst>
        </pc:spChg>
        <pc:spChg chg="add mod ord">
          <ac:chgData name="勤傑 徐" userId="2fb0c2f8a51594a3" providerId="LiveId" clId="{D257A728-B2AF-4504-86BC-D10DD7A5317D}" dt="2020-07-01T20:36:20.333" v="1485" actId="207"/>
          <ac:spMkLst>
            <pc:docMk/>
            <pc:sldMk cId="3692740309" sldId="363"/>
            <ac:spMk id="20" creationId="{B34189E1-7C85-4BED-9ECD-C0ADC11EC4F6}"/>
          </ac:spMkLst>
        </pc:spChg>
        <pc:spChg chg="add mod ord">
          <ac:chgData name="勤傑 徐" userId="2fb0c2f8a51594a3" providerId="LiveId" clId="{D257A728-B2AF-4504-86BC-D10DD7A5317D}" dt="2020-07-01T20:36:51.787" v="1646" actId="207"/>
          <ac:spMkLst>
            <pc:docMk/>
            <pc:sldMk cId="3692740309" sldId="363"/>
            <ac:spMk id="21" creationId="{5046EDF3-295F-4E48-88AA-BE5F1CD9051B}"/>
          </ac:spMkLst>
        </pc:spChg>
        <pc:spChg chg="add mod ord">
          <ac:chgData name="勤傑 徐" userId="2fb0c2f8a51594a3" providerId="LiveId" clId="{D257A728-B2AF-4504-86BC-D10DD7A5317D}" dt="2020-07-01T20:36:29.534" v="1543" actId="207"/>
          <ac:spMkLst>
            <pc:docMk/>
            <pc:sldMk cId="3692740309" sldId="363"/>
            <ac:spMk id="22" creationId="{8CE7335C-E7CE-4073-BBCB-765E775B02C5}"/>
          </ac:spMkLst>
        </pc:spChg>
        <pc:spChg chg="add mod">
          <ac:chgData name="勤傑 徐" userId="2fb0c2f8a51594a3" providerId="LiveId" clId="{D257A728-B2AF-4504-86BC-D10DD7A5317D}" dt="2020-07-01T20:41:07.212" v="1928" actId="1076"/>
          <ac:spMkLst>
            <pc:docMk/>
            <pc:sldMk cId="3692740309" sldId="363"/>
            <ac:spMk id="23" creationId="{7E2D48DA-55AC-4763-ABE0-DF2C3BA92AE1}"/>
          </ac:spMkLst>
        </pc:spChg>
        <pc:spChg chg="add mod">
          <ac:chgData name="勤傑 徐" userId="2fb0c2f8a51594a3" providerId="LiveId" clId="{D257A728-B2AF-4504-86BC-D10DD7A5317D}" dt="2020-07-01T20:40:50.816" v="1926" actId="1076"/>
          <ac:spMkLst>
            <pc:docMk/>
            <pc:sldMk cId="3692740309" sldId="363"/>
            <ac:spMk id="24" creationId="{74CC6B76-7D3F-4B21-8919-C665AB93B09A}"/>
          </ac:spMkLst>
        </pc:spChg>
        <pc:spChg chg="add mod">
          <ac:chgData name="勤傑 徐" userId="2fb0c2f8a51594a3" providerId="LiveId" clId="{D257A728-B2AF-4504-86BC-D10DD7A5317D}" dt="2020-07-01T20:40:47.685" v="1925" actId="1076"/>
          <ac:spMkLst>
            <pc:docMk/>
            <pc:sldMk cId="3692740309" sldId="363"/>
            <ac:spMk id="25" creationId="{AEFF2693-CC38-45C4-8877-4658DF37ED77}"/>
          </ac:spMkLst>
        </pc:spChg>
        <pc:picChg chg="add mod">
          <ac:chgData name="勤傑 徐" userId="2fb0c2f8a51594a3" providerId="LiveId" clId="{D257A728-B2AF-4504-86BC-D10DD7A5317D}" dt="2020-07-01T20:19:37.156" v="1286" actId="1076"/>
          <ac:picMkLst>
            <pc:docMk/>
            <pc:sldMk cId="3692740309" sldId="363"/>
            <ac:picMk id="4" creationId="{3F6FFF71-0722-40C1-BD9C-C0ECE738FB43}"/>
          </ac:picMkLst>
        </pc:picChg>
        <pc:picChg chg="add del mod">
          <ac:chgData name="勤傑 徐" userId="2fb0c2f8a51594a3" providerId="LiveId" clId="{D257A728-B2AF-4504-86BC-D10DD7A5317D}" dt="2020-07-01T20:06:31.160" v="1111" actId="478"/>
          <ac:picMkLst>
            <pc:docMk/>
            <pc:sldMk cId="3692740309" sldId="363"/>
            <ac:picMk id="5" creationId="{B6CB5992-4B9D-4742-8EAA-3FB4F037BD2B}"/>
          </ac:picMkLst>
        </pc:picChg>
        <pc:picChg chg="add mod">
          <ac:chgData name="勤傑 徐" userId="2fb0c2f8a51594a3" providerId="LiveId" clId="{D257A728-B2AF-4504-86BC-D10DD7A5317D}" dt="2020-07-01T20:19:32.428" v="1285" actId="1076"/>
          <ac:picMkLst>
            <pc:docMk/>
            <pc:sldMk cId="3692740309" sldId="363"/>
            <ac:picMk id="8" creationId="{FB510BED-634A-4F48-9ED7-3B484E6A7455}"/>
          </ac:picMkLst>
        </pc:picChg>
        <pc:picChg chg="add mod">
          <ac:chgData name="勤傑 徐" userId="2fb0c2f8a51594a3" providerId="LiveId" clId="{D257A728-B2AF-4504-86BC-D10DD7A5317D}" dt="2020-07-01T20:17:14.828" v="1204" actId="1076"/>
          <ac:picMkLst>
            <pc:docMk/>
            <pc:sldMk cId="3692740309" sldId="363"/>
            <ac:picMk id="1026" creationId="{78D30EF4-B5D3-4BF0-8059-1832A32664D1}"/>
          </ac:picMkLst>
        </pc:picChg>
        <pc:picChg chg="add mod">
          <ac:chgData name="勤傑 徐" userId="2fb0c2f8a51594a3" providerId="LiveId" clId="{D257A728-B2AF-4504-86BC-D10DD7A5317D}" dt="2020-07-01T20:17:17.410" v="1205" actId="14100"/>
          <ac:picMkLst>
            <pc:docMk/>
            <pc:sldMk cId="3692740309" sldId="363"/>
            <ac:picMk id="1028" creationId="{8D84203E-8531-44CF-BA65-73BFF404C076}"/>
          </ac:picMkLst>
        </pc:picChg>
        <pc:picChg chg="add mod">
          <ac:chgData name="勤傑 徐" userId="2fb0c2f8a51594a3" providerId="LiveId" clId="{D257A728-B2AF-4504-86BC-D10DD7A5317D}" dt="2020-07-01T20:41:15.967" v="1929" actId="1076"/>
          <ac:picMkLst>
            <pc:docMk/>
            <pc:sldMk cId="3692740309" sldId="363"/>
            <ac:picMk id="1030" creationId="{C0E2054E-EF0B-4F1F-A31B-34B3E2623757}"/>
          </ac:picMkLst>
        </pc:picChg>
      </pc:sldChg>
      <pc:sldChg chg="modSp add mod ord">
        <pc:chgData name="勤傑 徐" userId="2fb0c2f8a51594a3" providerId="LiveId" clId="{D257A728-B2AF-4504-86BC-D10DD7A5317D}" dt="2020-07-01T20:47:44.691" v="2190" actId="2711"/>
        <pc:sldMkLst>
          <pc:docMk/>
          <pc:sldMk cId="2068367580" sldId="364"/>
        </pc:sldMkLst>
        <pc:spChg chg="mod ord">
          <ac:chgData name="勤傑 徐" userId="2fb0c2f8a51594a3" providerId="LiveId" clId="{D257A728-B2AF-4504-86BC-D10DD7A5317D}" dt="2020-07-01T20:47:44.691" v="2190" actId="2711"/>
          <ac:spMkLst>
            <pc:docMk/>
            <pc:sldMk cId="2068367580" sldId="364"/>
            <ac:spMk id="2" creationId="{A56E6262-C42F-4EA5-8647-3F2BAAA05BCB}"/>
          </ac:spMkLst>
        </pc:spChg>
        <pc:spChg chg="mod">
          <ac:chgData name="勤傑 徐" userId="2fb0c2f8a51594a3" providerId="LiveId" clId="{D257A728-B2AF-4504-86BC-D10DD7A5317D}" dt="2020-07-01T20:47:19.863" v="2148" actId="1076"/>
          <ac:spMkLst>
            <pc:docMk/>
            <pc:sldMk cId="2068367580" sldId="364"/>
            <ac:spMk id="4" creationId="{F2CCE62C-1E38-49A8-8879-A69722E58A3C}"/>
          </ac:spMkLst>
        </pc:spChg>
      </pc:sldChg>
      <pc:sldChg chg="delSp add del setBg delDesignElem">
        <pc:chgData name="勤傑 徐" userId="2fb0c2f8a51594a3" providerId="LiveId" clId="{D257A728-B2AF-4504-86BC-D10DD7A5317D}" dt="2020-07-01T20:42:27.888" v="1938" actId="47"/>
        <pc:sldMkLst>
          <pc:docMk/>
          <pc:sldMk cId="2761391207" sldId="364"/>
        </pc:sldMkLst>
        <pc:spChg chg="del">
          <ac:chgData name="勤傑 徐" userId="2fb0c2f8a51594a3" providerId="LiveId" clId="{D257A728-B2AF-4504-86BC-D10DD7A5317D}" dt="2020-07-01T20:42:18.547" v="1934"/>
          <ac:spMkLst>
            <pc:docMk/>
            <pc:sldMk cId="2761391207" sldId="364"/>
            <ac:spMk id="82" creationId="{0671A8AE-40A1-4631-A6B8-581AFF065482}"/>
          </ac:spMkLst>
        </pc:spChg>
        <pc:spChg chg="del">
          <ac:chgData name="勤傑 徐" userId="2fb0c2f8a51594a3" providerId="LiveId" clId="{D257A728-B2AF-4504-86BC-D10DD7A5317D}" dt="2020-07-01T20:42:18.547" v="1934"/>
          <ac:spMkLst>
            <pc:docMk/>
            <pc:sldMk cId="2761391207" sldId="364"/>
            <ac:spMk id="84" creationId="{AB58EF07-17C2-48CF-ABB0-EEF1F17CB8F0}"/>
          </ac:spMkLst>
        </pc:spChg>
        <pc:spChg chg="del">
          <ac:chgData name="勤傑 徐" userId="2fb0c2f8a51594a3" providerId="LiveId" clId="{D257A728-B2AF-4504-86BC-D10DD7A5317D}" dt="2020-07-01T20:42:18.547" v="1934"/>
          <ac:spMkLst>
            <pc:docMk/>
            <pc:sldMk cId="2761391207" sldId="364"/>
            <ac:spMk id="86" creationId="{AF2F604E-43BE-4DC3-B983-E071523364F8}"/>
          </ac:spMkLst>
        </pc:spChg>
        <pc:spChg chg="del">
          <ac:chgData name="勤傑 徐" userId="2fb0c2f8a51594a3" providerId="LiveId" clId="{D257A728-B2AF-4504-86BC-D10DD7A5317D}" dt="2020-07-01T20:42:18.547" v="1934"/>
          <ac:spMkLst>
            <pc:docMk/>
            <pc:sldMk cId="2761391207" sldId="364"/>
            <ac:spMk id="88" creationId="{08C9B587-E65E-4B52-B37C-ABEBB6E87928}"/>
          </ac:spMkLst>
        </pc:spChg>
      </pc:sldChg>
      <pc:sldChg chg="addSp delSp add del setBg delDesignElem">
        <pc:chgData name="勤傑 徐" userId="2fb0c2f8a51594a3" providerId="LiveId" clId="{D257A728-B2AF-4504-86BC-D10DD7A5317D}" dt="2020-07-01T20:42:20.282" v="1937"/>
        <pc:sldMkLst>
          <pc:docMk/>
          <pc:sldMk cId="261208312" sldId="365"/>
        </pc:sldMkLst>
        <pc:spChg chg="add del">
          <ac:chgData name="勤傑 徐" userId="2fb0c2f8a51594a3" providerId="LiveId" clId="{D257A728-B2AF-4504-86BC-D10DD7A5317D}" dt="2020-07-01T20:42:20.282" v="1937"/>
          <ac:spMkLst>
            <pc:docMk/>
            <pc:sldMk cId="261208312" sldId="365"/>
            <ac:spMk id="82" creationId="{0671A8AE-40A1-4631-A6B8-581AFF065482}"/>
          </ac:spMkLst>
        </pc:spChg>
        <pc:spChg chg="add del">
          <ac:chgData name="勤傑 徐" userId="2fb0c2f8a51594a3" providerId="LiveId" clId="{D257A728-B2AF-4504-86BC-D10DD7A5317D}" dt="2020-07-01T20:42:20.282" v="1937"/>
          <ac:spMkLst>
            <pc:docMk/>
            <pc:sldMk cId="261208312" sldId="365"/>
            <ac:spMk id="84" creationId="{AB58EF07-17C2-48CF-ABB0-EEF1F17CB8F0}"/>
          </ac:spMkLst>
        </pc:spChg>
        <pc:spChg chg="add del">
          <ac:chgData name="勤傑 徐" userId="2fb0c2f8a51594a3" providerId="LiveId" clId="{D257A728-B2AF-4504-86BC-D10DD7A5317D}" dt="2020-07-01T20:42:20.282" v="1937"/>
          <ac:spMkLst>
            <pc:docMk/>
            <pc:sldMk cId="261208312" sldId="365"/>
            <ac:spMk id="86" creationId="{AF2F604E-43BE-4DC3-B983-E071523364F8}"/>
          </ac:spMkLst>
        </pc:spChg>
        <pc:spChg chg="add del">
          <ac:chgData name="勤傑 徐" userId="2fb0c2f8a51594a3" providerId="LiveId" clId="{D257A728-B2AF-4504-86BC-D10DD7A5317D}" dt="2020-07-01T20:42:20.282" v="1937"/>
          <ac:spMkLst>
            <pc:docMk/>
            <pc:sldMk cId="261208312" sldId="365"/>
            <ac:spMk id="88" creationId="{08C9B587-E65E-4B52-B37C-ABEBB6E87928}"/>
          </ac:spMkLst>
        </pc:spChg>
      </pc:sldChg>
      <pc:sldChg chg="modSp add mod ord">
        <pc:chgData name="勤傑 徐" userId="2fb0c2f8a51594a3" providerId="LiveId" clId="{D257A728-B2AF-4504-86BC-D10DD7A5317D}" dt="2020-07-01T20:48:27.008" v="2232" actId="20577"/>
        <pc:sldMkLst>
          <pc:docMk/>
          <pc:sldMk cId="587532512" sldId="365"/>
        </pc:sldMkLst>
        <pc:spChg chg="mod">
          <ac:chgData name="勤傑 徐" userId="2fb0c2f8a51594a3" providerId="LiveId" clId="{D257A728-B2AF-4504-86BC-D10DD7A5317D}" dt="2020-07-01T20:48:27.008" v="2232" actId="20577"/>
          <ac:spMkLst>
            <pc:docMk/>
            <pc:sldMk cId="587532512" sldId="365"/>
            <ac:spMk id="2" creationId="{A56E6262-C42F-4EA5-8647-3F2BAAA05BCB}"/>
          </ac:spMkLst>
        </pc:spChg>
      </pc:sldChg>
      <pc:sldChg chg="modSp add mod ord">
        <pc:chgData name="勤傑 徐" userId="2fb0c2f8a51594a3" providerId="LiveId" clId="{D257A728-B2AF-4504-86BC-D10DD7A5317D}" dt="2020-07-01T20:48:53.157" v="2255"/>
        <pc:sldMkLst>
          <pc:docMk/>
          <pc:sldMk cId="3681003721" sldId="366"/>
        </pc:sldMkLst>
        <pc:spChg chg="mod">
          <ac:chgData name="勤傑 徐" userId="2fb0c2f8a51594a3" providerId="LiveId" clId="{D257A728-B2AF-4504-86BC-D10DD7A5317D}" dt="2020-07-01T20:48:53.157" v="2255"/>
          <ac:spMkLst>
            <pc:docMk/>
            <pc:sldMk cId="3681003721" sldId="366"/>
            <ac:spMk id="2" creationId="{A56E6262-C42F-4EA5-8647-3F2BAAA05BCB}"/>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01AD912-DB80-49A1-8661-99569C2161E5}" type="datetimeFigureOut">
              <a:rPr lang="zh-TW" altLang="en-US" smtClean="0"/>
              <a:t>2020/7/2</a:t>
            </a:fld>
            <a:endParaRPr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FF8FFD0-0265-4B44-9934-3D1D6AC137FC}" type="slidenum">
              <a:rPr lang="zh-TW" altLang="en-US" smtClean="0"/>
              <a:t>‹#›</a:t>
            </a:fld>
            <a:endParaRPr lang="zh-TW" altLang="en-US"/>
          </a:p>
        </p:txBody>
      </p:sp>
    </p:spTree>
    <p:extLst>
      <p:ext uri="{BB962C8B-B14F-4D97-AF65-F5344CB8AC3E}">
        <p14:creationId xmlns:p14="http://schemas.microsoft.com/office/powerpoint/2010/main" val="17741224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4BB2C21-2F99-46E4-963E-ADA8E15E04B9}"/>
              </a:ext>
            </a:extLst>
          </p:cNvPr>
          <p:cNvSpPr>
            <a:spLocks noGrp="1"/>
          </p:cNvSpPr>
          <p:nvPr>
            <p:ph type="ctrTitle"/>
          </p:nvPr>
        </p:nvSpPr>
        <p:spPr>
          <a:xfrm>
            <a:off x="1524000" y="1122363"/>
            <a:ext cx="9144000" cy="2387600"/>
          </a:xfrm>
        </p:spPr>
        <p:txBody>
          <a:bodyPr anchor="b"/>
          <a:lstStyle>
            <a:lvl1pPr algn="ctr">
              <a:defRPr sz="6000"/>
            </a:lvl1pPr>
          </a:lstStyle>
          <a:p>
            <a:r>
              <a:rPr lang="zh-TW" altLang="en-US"/>
              <a:t>按一下以編輯母片標題樣式</a:t>
            </a:r>
          </a:p>
        </p:txBody>
      </p:sp>
      <p:sp>
        <p:nvSpPr>
          <p:cNvPr id="3" name="副標題 2">
            <a:extLst>
              <a:ext uri="{FF2B5EF4-FFF2-40B4-BE49-F238E27FC236}">
                <a16:creationId xmlns:a16="http://schemas.microsoft.com/office/drawing/2014/main" id="{1A7D44B7-383F-4435-9674-7009FF63C79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p>
        </p:txBody>
      </p:sp>
      <p:sp>
        <p:nvSpPr>
          <p:cNvPr id="4" name="日期版面配置區 3">
            <a:extLst>
              <a:ext uri="{FF2B5EF4-FFF2-40B4-BE49-F238E27FC236}">
                <a16:creationId xmlns:a16="http://schemas.microsoft.com/office/drawing/2014/main" id="{028D4250-C8B8-46FF-BD54-C42C70C72990}"/>
              </a:ext>
            </a:extLst>
          </p:cNvPr>
          <p:cNvSpPr>
            <a:spLocks noGrp="1"/>
          </p:cNvSpPr>
          <p:nvPr>
            <p:ph type="dt" sz="half" idx="10"/>
          </p:nvPr>
        </p:nvSpPr>
        <p:spPr/>
        <p:txBody>
          <a:bodyPr/>
          <a:lstStyle/>
          <a:p>
            <a:fld id="{8163692E-A12B-4F5D-A7BD-78ADA59E9EC8}" type="datetimeFigureOut">
              <a:rPr lang="zh-TW" altLang="en-US" smtClean="0"/>
              <a:t>2020/7/2</a:t>
            </a:fld>
            <a:endParaRPr lang="zh-TW" altLang="en-US"/>
          </a:p>
        </p:txBody>
      </p:sp>
      <p:sp>
        <p:nvSpPr>
          <p:cNvPr id="5" name="頁尾版面配置區 4">
            <a:extLst>
              <a:ext uri="{FF2B5EF4-FFF2-40B4-BE49-F238E27FC236}">
                <a16:creationId xmlns:a16="http://schemas.microsoft.com/office/drawing/2014/main" id="{41803091-A1AD-42A6-B9B1-BF78753AF5DC}"/>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C25A895E-24AB-4D86-A668-55FEC072142B}"/>
              </a:ext>
            </a:extLst>
          </p:cNvPr>
          <p:cNvSpPr>
            <a:spLocks noGrp="1"/>
          </p:cNvSpPr>
          <p:nvPr>
            <p:ph type="sldNum" sz="quarter" idx="12"/>
          </p:nvPr>
        </p:nvSpPr>
        <p:spPr/>
        <p:txBody>
          <a:bodyPr/>
          <a:lstStyle/>
          <a:p>
            <a:fld id="{F9DE4144-5A5B-4AA8-91A2-65C8CF3F1B3F}" type="slidenum">
              <a:rPr lang="zh-TW" altLang="en-US" smtClean="0"/>
              <a:t>‹#›</a:t>
            </a:fld>
            <a:endParaRPr lang="zh-TW" altLang="en-US"/>
          </a:p>
        </p:txBody>
      </p:sp>
    </p:spTree>
    <p:extLst>
      <p:ext uri="{BB962C8B-B14F-4D97-AF65-F5344CB8AC3E}">
        <p14:creationId xmlns:p14="http://schemas.microsoft.com/office/powerpoint/2010/main" val="4099512854"/>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51496F1-8051-4221-A3B9-EC3C09248AE5}"/>
              </a:ext>
            </a:extLst>
          </p:cNvPr>
          <p:cNvSpPr>
            <a:spLocks noGrp="1"/>
          </p:cNvSpPr>
          <p:nvPr>
            <p:ph type="title"/>
          </p:nvPr>
        </p:nvSpPr>
        <p:spPr/>
        <p:txBody>
          <a:bodyPr/>
          <a:lstStyle/>
          <a:p>
            <a:r>
              <a:rPr lang="zh-TW" altLang="en-US"/>
              <a:t>按一下以編輯母片標題樣式</a:t>
            </a:r>
          </a:p>
        </p:txBody>
      </p:sp>
      <p:sp>
        <p:nvSpPr>
          <p:cNvPr id="3" name="直排文字版面配置區 2">
            <a:extLst>
              <a:ext uri="{FF2B5EF4-FFF2-40B4-BE49-F238E27FC236}">
                <a16:creationId xmlns:a16="http://schemas.microsoft.com/office/drawing/2014/main" id="{FFA35163-7063-4C99-90D0-961AB0C81C43}"/>
              </a:ext>
            </a:extLst>
          </p:cNvPr>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EEAC748C-A722-4C0F-B11B-3939D63659E9}"/>
              </a:ext>
            </a:extLst>
          </p:cNvPr>
          <p:cNvSpPr>
            <a:spLocks noGrp="1"/>
          </p:cNvSpPr>
          <p:nvPr>
            <p:ph type="dt" sz="half" idx="10"/>
          </p:nvPr>
        </p:nvSpPr>
        <p:spPr/>
        <p:txBody>
          <a:bodyPr/>
          <a:lstStyle/>
          <a:p>
            <a:fld id="{8163692E-A12B-4F5D-A7BD-78ADA59E9EC8}" type="datetimeFigureOut">
              <a:rPr lang="zh-TW" altLang="en-US" smtClean="0"/>
              <a:t>2020/7/2</a:t>
            </a:fld>
            <a:endParaRPr lang="zh-TW" altLang="en-US"/>
          </a:p>
        </p:txBody>
      </p:sp>
      <p:sp>
        <p:nvSpPr>
          <p:cNvPr id="5" name="頁尾版面配置區 4">
            <a:extLst>
              <a:ext uri="{FF2B5EF4-FFF2-40B4-BE49-F238E27FC236}">
                <a16:creationId xmlns:a16="http://schemas.microsoft.com/office/drawing/2014/main" id="{18F66969-CD6C-4532-B356-FD68CCE473F1}"/>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2657830D-A651-4392-8BB7-AA42134B48E1}"/>
              </a:ext>
            </a:extLst>
          </p:cNvPr>
          <p:cNvSpPr>
            <a:spLocks noGrp="1"/>
          </p:cNvSpPr>
          <p:nvPr>
            <p:ph type="sldNum" sz="quarter" idx="12"/>
          </p:nvPr>
        </p:nvSpPr>
        <p:spPr/>
        <p:txBody>
          <a:bodyPr/>
          <a:lstStyle/>
          <a:p>
            <a:fld id="{F9DE4144-5A5B-4AA8-91A2-65C8CF3F1B3F}" type="slidenum">
              <a:rPr lang="zh-TW" altLang="en-US" smtClean="0"/>
              <a:t>‹#›</a:t>
            </a:fld>
            <a:endParaRPr lang="zh-TW" altLang="en-US"/>
          </a:p>
        </p:txBody>
      </p:sp>
    </p:spTree>
    <p:extLst>
      <p:ext uri="{BB962C8B-B14F-4D97-AF65-F5344CB8AC3E}">
        <p14:creationId xmlns:p14="http://schemas.microsoft.com/office/powerpoint/2010/main" val="956080134"/>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09F38B70-AEF8-4EED-804B-5A161B015A91}"/>
              </a:ext>
            </a:extLst>
          </p:cNvPr>
          <p:cNvSpPr>
            <a:spLocks noGrp="1"/>
          </p:cNvSpPr>
          <p:nvPr>
            <p:ph type="title" orient="vert"/>
          </p:nvPr>
        </p:nvSpPr>
        <p:spPr>
          <a:xfrm>
            <a:off x="8724900" y="365125"/>
            <a:ext cx="2628900" cy="5811838"/>
          </a:xfrm>
        </p:spPr>
        <p:txBody>
          <a:bodyPr vert="eaVert"/>
          <a:lstStyle/>
          <a:p>
            <a:r>
              <a:rPr lang="zh-TW" altLang="en-US"/>
              <a:t>按一下以編輯母片標題樣式</a:t>
            </a:r>
          </a:p>
        </p:txBody>
      </p:sp>
      <p:sp>
        <p:nvSpPr>
          <p:cNvPr id="3" name="直排文字版面配置區 2">
            <a:extLst>
              <a:ext uri="{FF2B5EF4-FFF2-40B4-BE49-F238E27FC236}">
                <a16:creationId xmlns:a16="http://schemas.microsoft.com/office/drawing/2014/main" id="{D558B36E-51D0-4394-82E2-08A1EDCA1BFD}"/>
              </a:ext>
            </a:extLst>
          </p:cNvPr>
          <p:cNvSpPr>
            <a:spLocks noGrp="1"/>
          </p:cNvSpPr>
          <p:nvPr>
            <p:ph type="body" orient="vert" idx="1"/>
          </p:nvPr>
        </p:nvSpPr>
        <p:spPr>
          <a:xfrm>
            <a:off x="838200" y="365125"/>
            <a:ext cx="7734300" cy="5811838"/>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2D4409D1-C5EC-4BDF-AC99-D2B1736B5CEA}"/>
              </a:ext>
            </a:extLst>
          </p:cNvPr>
          <p:cNvSpPr>
            <a:spLocks noGrp="1"/>
          </p:cNvSpPr>
          <p:nvPr>
            <p:ph type="dt" sz="half" idx="10"/>
          </p:nvPr>
        </p:nvSpPr>
        <p:spPr/>
        <p:txBody>
          <a:bodyPr/>
          <a:lstStyle/>
          <a:p>
            <a:fld id="{8163692E-A12B-4F5D-A7BD-78ADA59E9EC8}" type="datetimeFigureOut">
              <a:rPr lang="zh-TW" altLang="en-US" smtClean="0"/>
              <a:t>2020/7/2</a:t>
            </a:fld>
            <a:endParaRPr lang="zh-TW" altLang="en-US"/>
          </a:p>
        </p:txBody>
      </p:sp>
      <p:sp>
        <p:nvSpPr>
          <p:cNvPr id="5" name="頁尾版面配置區 4">
            <a:extLst>
              <a:ext uri="{FF2B5EF4-FFF2-40B4-BE49-F238E27FC236}">
                <a16:creationId xmlns:a16="http://schemas.microsoft.com/office/drawing/2014/main" id="{B87F206C-843F-4920-B91E-AAB85F70F10A}"/>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80343024-5BAB-4ECA-B7EB-AEC2B0CFB634}"/>
              </a:ext>
            </a:extLst>
          </p:cNvPr>
          <p:cNvSpPr>
            <a:spLocks noGrp="1"/>
          </p:cNvSpPr>
          <p:nvPr>
            <p:ph type="sldNum" sz="quarter" idx="12"/>
          </p:nvPr>
        </p:nvSpPr>
        <p:spPr/>
        <p:txBody>
          <a:bodyPr/>
          <a:lstStyle/>
          <a:p>
            <a:fld id="{F9DE4144-5A5B-4AA8-91A2-65C8CF3F1B3F}" type="slidenum">
              <a:rPr lang="zh-TW" altLang="en-US" smtClean="0"/>
              <a:t>‹#›</a:t>
            </a:fld>
            <a:endParaRPr lang="zh-TW" altLang="en-US"/>
          </a:p>
        </p:txBody>
      </p:sp>
    </p:spTree>
    <p:extLst>
      <p:ext uri="{BB962C8B-B14F-4D97-AF65-F5344CB8AC3E}">
        <p14:creationId xmlns:p14="http://schemas.microsoft.com/office/powerpoint/2010/main" val="1954617960"/>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07778E9-C939-4663-B7E6-39B082EC5263}"/>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53A01737-05CB-41BF-9EF1-5F7B296DDF51}"/>
              </a:ext>
            </a:extLst>
          </p:cNvPr>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34E81854-B216-4670-AAD5-CFF3145B25A3}"/>
              </a:ext>
            </a:extLst>
          </p:cNvPr>
          <p:cNvSpPr>
            <a:spLocks noGrp="1"/>
          </p:cNvSpPr>
          <p:nvPr>
            <p:ph type="dt" sz="half" idx="10"/>
          </p:nvPr>
        </p:nvSpPr>
        <p:spPr/>
        <p:txBody>
          <a:bodyPr/>
          <a:lstStyle/>
          <a:p>
            <a:fld id="{8163692E-A12B-4F5D-A7BD-78ADA59E9EC8}" type="datetimeFigureOut">
              <a:rPr lang="zh-TW" altLang="en-US" smtClean="0"/>
              <a:t>2020/7/2</a:t>
            </a:fld>
            <a:endParaRPr lang="zh-TW" altLang="en-US"/>
          </a:p>
        </p:txBody>
      </p:sp>
      <p:sp>
        <p:nvSpPr>
          <p:cNvPr id="5" name="頁尾版面配置區 4">
            <a:extLst>
              <a:ext uri="{FF2B5EF4-FFF2-40B4-BE49-F238E27FC236}">
                <a16:creationId xmlns:a16="http://schemas.microsoft.com/office/drawing/2014/main" id="{85C4FE59-E0FF-44C5-BD3E-4D5680879B3E}"/>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4E3199E2-17BC-4C57-A5B0-EC9C22C8A086}"/>
              </a:ext>
            </a:extLst>
          </p:cNvPr>
          <p:cNvSpPr>
            <a:spLocks noGrp="1"/>
          </p:cNvSpPr>
          <p:nvPr>
            <p:ph type="sldNum" sz="quarter" idx="12"/>
          </p:nvPr>
        </p:nvSpPr>
        <p:spPr/>
        <p:txBody>
          <a:bodyPr/>
          <a:lstStyle/>
          <a:p>
            <a:fld id="{F9DE4144-5A5B-4AA8-91A2-65C8CF3F1B3F}" type="slidenum">
              <a:rPr lang="zh-TW" altLang="en-US" smtClean="0"/>
              <a:t>‹#›</a:t>
            </a:fld>
            <a:endParaRPr lang="zh-TW" altLang="en-US"/>
          </a:p>
        </p:txBody>
      </p:sp>
    </p:spTree>
    <p:extLst>
      <p:ext uri="{BB962C8B-B14F-4D97-AF65-F5344CB8AC3E}">
        <p14:creationId xmlns:p14="http://schemas.microsoft.com/office/powerpoint/2010/main" val="2006863217"/>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1263F9A-7F88-417E-979D-53EC1F9774D1}"/>
              </a:ext>
            </a:extLst>
          </p:cNvPr>
          <p:cNvSpPr>
            <a:spLocks noGrp="1"/>
          </p:cNvSpPr>
          <p:nvPr>
            <p:ph type="title"/>
          </p:nvPr>
        </p:nvSpPr>
        <p:spPr>
          <a:xfrm>
            <a:off x="831850" y="1709738"/>
            <a:ext cx="10515600" cy="2852737"/>
          </a:xfrm>
        </p:spPr>
        <p:txBody>
          <a:bodyPr anchor="b"/>
          <a:lstStyle>
            <a:lvl1pPr>
              <a:defRPr sz="6000"/>
            </a:lvl1pPr>
          </a:lstStyle>
          <a:p>
            <a:r>
              <a:rPr lang="zh-TW" altLang="en-US"/>
              <a:t>按一下以編輯母片標題樣式</a:t>
            </a:r>
          </a:p>
        </p:txBody>
      </p:sp>
      <p:sp>
        <p:nvSpPr>
          <p:cNvPr id="3" name="文字版面配置區 2">
            <a:extLst>
              <a:ext uri="{FF2B5EF4-FFF2-40B4-BE49-F238E27FC236}">
                <a16:creationId xmlns:a16="http://schemas.microsoft.com/office/drawing/2014/main" id="{5193BF3A-43D3-45A0-8262-A084D580A22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按一下以編輯母片文字樣式</a:t>
            </a:r>
          </a:p>
        </p:txBody>
      </p:sp>
      <p:sp>
        <p:nvSpPr>
          <p:cNvPr id="4" name="日期版面配置區 3">
            <a:extLst>
              <a:ext uri="{FF2B5EF4-FFF2-40B4-BE49-F238E27FC236}">
                <a16:creationId xmlns:a16="http://schemas.microsoft.com/office/drawing/2014/main" id="{6D672CAD-2EF6-4310-8AAF-CD76D7868EE4}"/>
              </a:ext>
            </a:extLst>
          </p:cNvPr>
          <p:cNvSpPr>
            <a:spLocks noGrp="1"/>
          </p:cNvSpPr>
          <p:nvPr>
            <p:ph type="dt" sz="half" idx="10"/>
          </p:nvPr>
        </p:nvSpPr>
        <p:spPr/>
        <p:txBody>
          <a:bodyPr/>
          <a:lstStyle/>
          <a:p>
            <a:fld id="{8163692E-A12B-4F5D-A7BD-78ADA59E9EC8}" type="datetimeFigureOut">
              <a:rPr lang="zh-TW" altLang="en-US" smtClean="0"/>
              <a:t>2020/7/2</a:t>
            </a:fld>
            <a:endParaRPr lang="zh-TW" altLang="en-US"/>
          </a:p>
        </p:txBody>
      </p:sp>
      <p:sp>
        <p:nvSpPr>
          <p:cNvPr id="5" name="頁尾版面配置區 4">
            <a:extLst>
              <a:ext uri="{FF2B5EF4-FFF2-40B4-BE49-F238E27FC236}">
                <a16:creationId xmlns:a16="http://schemas.microsoft.com/office/drawing/2014/main" id="{D8CE61AD-6242-4C31-BBA5-C0D52D53CE70}"/>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B717447C-EF1D-4853-89A2-79E9EF4B0757}"/>
              </a:ext>
            </a:extLst>
          </p:cNvPr>
          <p:cNvSpPr>
            <a:spLocks noGrp="1"/>
          </p:cNvSpPr>
          <p:nvPr>
            <p:ph type="sldNum" sz="quarter" idx="12"/>
          </p:nvPr>
        </p:nvSpPr>
        <p:spPr/>
        <p:txBody>
          <a:bodyPr/>
          <a:lstStyle/>
          <a:p>
            <a:fld id="{F9DE4144-5A5B-4AA8-91A2-65C8CF3F1B3F}" type="slidenum">
              <a:rPr lang="zh-TW" altLang="en-US" smtClean="0"/>
              <a:t>‹#›</a:t>
            </a:fld>
            <a:endParaRPr lang="zh-TW" altLang="en-US"/>
          </a:p>
        </p:txBody>
      </p:sp>
    </p:spTree>
    <p:extLst>
      <p:ext uri="{BB962C8B-B14F-4D97-AF65-F5344CB8AC3E}">
        <p14:creationId xmlns:p14="http://schemas.microsoft.com/office/powerpoint/2010/main" val="3635070913"/>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D4A4F0F-F4CC-4F58-91A2-642C56732D3A}"/>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19B22511-0C82-4753-B953-143BF85B4C2C}"/>
              </a:ext>
            </a:extLst>
          </p:cNvPr>
          <p:cNvSpPr>
            <a:spLocks noGrp="1"/>
          </p:cNvSpPr>
          <p:nvPr>
            <p:ph sz="half" idx="1"/>
          </p:nvPr>
        </p:nvSpPr>
        <p:spPr>
          <a:xfrm>
            <a:off x="838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a:extLst>
              <a:ext uri="{FF2B5EF4-FFF2-40B4-BE49-F238E27FC236}">
                <a16:creationId xmlns:a16="http://schemas.microsoft.com/office/drawing/2014/main" id="{F88B1337-341C-4DF4-9482-C0541613A6E3}"/>
              </a:ext>
            </a:extLst>
          </p:cNvPr>
          <p:cNvSpPr>
            <a:spLocks noGrp="1"/>
          </p:cNvSpPr>
          <p:nvPr>
            <p:ph sz="half" idx="2"/>
          </p:nvPr>
        </p:nvSpPr>
        <p:spPr>
          <a:xfrm>
            <a:off x="6172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a:extLst>
              <a:ext uri="{FF2B5EF4-FFF2-40B4-BE49-F238E27FC236}">
                <a16:creationId xmlns:a16="http://schemas.microsoft.com/office/drawing/2014/main" id="{0015D5F0-59C4-485E-9F8D-163D612D953C}"/>
              </a:ext>
            </a:extLst>
          </p:cNvPr>
          <p:cNvSpPr>
            <a:spLocks noGrp="1"/>
          </p:cNvSpPr>
          <p:nvPr>
            <p:ph type="dt" sz="half" idx="10"/>
          </p:nvPr>
        </p:nvSpPr>
        <p:spPr/>
        <p:txBody>
          <a:bodyPr/>
          <a:lstStyle/>
          <a:p>
            <a:fld id="{8163692E-A12B-4F5D-A7BD-78ADA59E9EC8}" type="datetimeFigureOut">
              <a:rPr lang="zh-TW" altLang="en-US" smtClean="0"/>
              <a:t>2020/7/2</a:t>
            </a:fld>
            <a:endParaRPr lang="zh-TW" altLang="en-US"/>
          </a:p>
        </p:txBody>
      </p:sp>
      <p:sp>
        <p:nvSpPr>
          <p:cNvPr id="6" name="頁尾版面配置區 5">
            <a:extLst>
              <a:ext uri="{FF2B5EF4-FFF2-40B4-BE49-F238E27FC236}">
                <a16:creationId xmlns:a16="http://schemas.microsoft.com/office/drawing/2014/main" id="{78A3761C-36EB-4C69-AFA6-F3DFA83126E9}"/>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F94AEE67-AFC1-47D2-A978-2CA1A109BF23}"/>
              </a:ext>
            </a:extLst>
          </p:cNvPr>
          <p:cNvSpPr>
            <a:spLocks noGrp="1"/>
          </p:cNvSpPr>
          <p:nvPr>
            <p:ph type="sldNum" sz="quarter" idx="12"/>
          </p:nvPr>
        </p:nvSpPr>
        <p:spPr/>
        <p:txBody>
          <a:bodyPr/>
          <a:lstStyle/>
          <a:p>
            <a:fld id="{F9DE4144-5A5B-4AA8-91A2-65C8CF3F1B3F}" type="slidenum">
              <a:rPr lang="zh-TW" altLang="en-US" smtClean="0"/>
              <a:t>‹#›</a:t>
            </a:fld>
            <a:endParaRPr lang="zh-TW" altLang="en-US"/>
          </a:p>
        </p:txBody>
      </p:sp>
    </p:spTree>
    <p:extLst>
      <p:ext uri="{BB962C8B-B14F-4D97-AF65-F5344CB8AC3E}">
        <p14:creationId xmlns:p14="http://schemas.microsoft.com/office/powerpoint/2010/main" val="4262177406"/>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E34BCB8-3EBB-4F8A-A5BC-4DCEA880A71B}"/>
              </a:ext>
            </a:extLst>
          </p:cNvPr>
          <p:cNvSpPr>
            <a:spLocks noGrp="1"/>
          </p:cNvSpPr>
          <p:nvPr>
            <p:ph type="title"/>
          </p:nvPr>
        </p:nvSpPr>
        <p:spPr>
          <a:xfrm>
            <a:off x="839788" y="365125"/>
            <a:ext cx="10515600" cy="1325563"/>
          </a:xfrm>
        </p:spPr>
        <p:txBody>
          <a:bodyPr/>
          <a:lstStyle/>
          <a:p>
            <a:r>
              <a:rPr lang="zh-TW" altLang="en-US"/>
              <a:t>按一下以編輯母片標題樣式</a:t>
            </a:r>
          </a:p>
        </p:txBody>
      </p:sp>
      <p:sp>
        <p:nvSpPr>
          <p:cNvPr id="3" name="文字版面配置區 2">
            <a:extLst>
              <a:ext uri="{FF2B5EF4-FFF2-40B4-BE49-F238E27FC236}">
                <a16:creationId xmlns:a16="http://schemas.microsoft.com/office/drawing/2014/main" id="{FFCF0846-F4C5-42DF-8767-C9FC14D8C44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a:extLst>
              <a:ext uri="{FF2B5EF4-FFF2-40B4-BE49-F238E27FC236}">
                <a16:creationId xmlns:a16="http://schemas.microsoft.com/office/drawing/2014/main" id="{2FDB4BFA-4494-4151-85C7-9FFDF77FA766}"/>
              </a:ext>
            </a:extLst>
          </p:cNvPr>
          <p:cNvSpPr>
            <a:spLocks noGrp="1"/>
          </p:cNvSpPr>
          <p:nvPr>
            <p:ph sz="half" idx="2"/>
          </p:nvPr>
        </p:nvSpPr>
        <p:spPr>
          <a:xfrm>
            <a:off x="839788" y="2505075"/>
            <a:ext cx="5157787"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a:extLst>
              <a:ext uri="{FF2B5EF4-FFF2-40B4-BE49-F238E27FC236}">
                <a16:creationId xmlns:a16="http://schemas.microsoft.com/office/drawing/2014/main" id="{7594F243-A7DB-49F2-8B47-6019059FAC6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a:extLst>
              <a:ext uri="{FF2B5EF4-FFF2-40B4-BE49-F238E27FC236}">
                <a16:creationId xmlns:a16="http://schemas.microsoft.com/office/drawing/2014/main" id="{D1A6B193-9A7D-4326-A567-31ECE5AFDC72}"/>
              </a:ext>
            </a:extLst>
          </p:cNvPr>
          <p:cNvSpPr>
            <a:spLocks noGrp="1"/>
          </p:cNvSpPr>
          <p:nvPr>
            <p:ph sz="quarter" idx="4"/>
          </p:nvPr>
        </p:nvSpPr>
        <p:spPr>
          <a:xfrm>
            <a:off x="6172200" y="2505075"/>
            <a:ext cx="5183188"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a:extLst>
              <a:ext uri="{FF2B5EF4-FFF2-40B4-BE49-F238E27FC236}">
                <a16:creationId xmlns:a16="http://schemas.microsoft.com/office/drawing/2014/main" id="{E46969C5-145E-4D3E-ACF6-4AB937F70D69}"/>
              </a:ext>
            </a:extLst>
          </p:cNvPr>
          <p:cNvSpPr>
            <a:spLocks noGrp="1"/>
          </p:cNvSpPr>
          <p:nvPr>
            <p:ph type="dt" sz="half" idx="10"/>
          </p:nvPr>
        </p:nvSpPr>
        <p:spPr/>
        <p:txBody>
          <a:bodyPr/>
          <a:lstStyle/>
          <a:p>
            <a:fld id="{8163692E-A12B-4F5D-A7BD-78ADA59E9EC8}" type="datetimeFigureOut">
              <a:rPr lang="zh-TW" altLang="en-US" smtClean="0"/>
              <a:t>2020/7/2</a:t>
            </a:fld>
            <a:endParaRPr lang="zh-TW" altLang="en-US"/>
          </a:p>
        </p:txBody>
      </p:sp>
      <p:sp>
        <p:nvSpPr>
          <p:cNvPr id="8" name="頁尾版面配置區 7">
            <a:extLst>
              <a:ext uri="{FF2B5EF4-FFF2-40B4-BE49-F238E27FC236}">
                <a16:creationId xmlns:a16="http://schemas.microsoft.com/office/drawing/2014/main" id="{5CAEF28A-E5EB-4821-8694-DD30AEDD9EDF}"/>
              </a:ext>
            </a:extLst>
          </p:cNvPr>
          <p:cNvSpPr>
            <a:spLocks noGrp="1"/>
          </p:cNvSpPr>
          <p:nvPr>
            <p:ph type="ftr" sz="quarter" idx="11"/>
          </p:nvPr>
        </p:nvSpPr>
        <p:spPr/>
        <p:txBody>
          <a:bodyPr/>
          <a:lstStyle/>
          <a:p>
            <a:endParaRPr lang="zh-TW" altLang="en-US"/>
          </a:p>
        </p:txBody>
      </p:sp>
      <p:sp>
        <p:nvSpPr>
          <p:cNvPr id="9" name="投影片編號版面配置區 8">
            <a:extLst>
              <a:ext uri="{FF2B5EF4-FFF2-40B4-BE49-F238E27FC236}">
                <a16:creationId xmlns:a16="http://schemas.microsoft.com/office/drawing/2014/main" id="{797263D8-8CD6-4419-B73D-C7F93FFA850A}"/>
              </a:ext>
            </a:extLst>
          </p:cNvPr>
          <p:cNvSpPr>
            <a:spLocks noGrp="1"/>
          </p:cNvSpPr>
          <p:nvPr>
            <p:ph type="sldNum" sz="quarter" idx="12"/>
          </p:nvPr>
        </p:nvSpPr>
        <p:spPr/>
        <p:txBody>
          <a:bodyPr/>
          <a:lstStyle/>
          <a:p>
            <a:fld id="{F9DE4144-5A5B-4AA8-91A2-65C8CF3F1B3F}" type="slidenum">
              <a:rPr lang="zh-TW" altLang="en-US" smtClean="0"/>
              <a:t>‹#›</a:t>
            </a:fld>
            <a:endParaRPr lang="zh-TW" altLang="en-US"/>
          </a:p>
        </p:txBody>
      </p:sp>
    </p:spTree>
    <p:extLst>
      <p:ext uri="{BB962C8B-B14F-4D97-AF65-F5344CB8AC3E}">
        <p14:creationId xmlns:p14="http://schemas.microsoft.com/office/powerpoint/2010/main" val="3293058521"/>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71C6A0D-8706-40D4-928D-999F51D0C304}"/>
              </a:ext>
            </a:extLst>
          </p:cNvPr>
          <p:cNvSpPr>
            <a:spLocks noGrp="1"/>
          </p:cNvSpPr>
          <p:nvPr>
            <p:ph type="title"/>
          </p:nvPr>
        </p:nvSpPr>
        <p:spPr/>
        <p:txBody>
          <a:bodyPr/>
          <a:lstStyle/>
          <a:p>
            <a:r>
              <a:rPr lang="zh-TW" altLang="en-US"/>
              <a:t>按一下以編輯母片標題樣式</a:t>
            </a:r>
          </a:p>
        </p:txBody>
      </p:sp>
      <p:sp>
        <p:nvSpPr>
          <p:cNvPr id="3" name="日期版面配置區 2">
            <a:extLst>
              <a:ext uri="{FF2B5EF4-FFF2-40B4-BE49-F238E27FC236}">
                <a16:creationId xmlns:a16="http://schemas.microsoft.com/office/drawing/2014/main" id="{02CD0655-20CF-4072-B58C-A06F3FCECC00}"/>
              </a:ext>
            </a:extLst>
          </p:cNvPr>
          <p:cNvSpPr>
            <a:spLocks noGrp="1"/>
          </p:cNvSpPr>
          <p:nvPr>
            <p:ph type="dt" sz="half" idx="10"/>
          </p:nvPr>
        </p:nvSpPr>
        <p:spPr/>
        <p:txBody>
          <a:bodyPr/>
          <a:lstStyle/>
          <a:p>
            <a:fld id="{8163692E-A12B-4F5D-A7BD-78ADA59E9EC8}" type="datetimeFigureOut">
              <a:rPr lang="zh-TW" altLang="en-US" smtClean="0"/>
              <a:t>2020/7/2</a:t>
            </a:fld>
            <a:endParaRPr lang="zh-TW" altLang="en-US"/>
          </a:p>
        </p:txBody>
      </p:sp>
      <p:sp>
        <p:nvSpPr>
          <p:cNvPr id="4" name="頁尾版面配置區 3">
            <a:extLst>
              <a:ext uri="{FF2B5EF4-FFF2-40B4-BE49-F238E27FC236}">
                <a16:creationId xmlns:a16="http://schemas.microsoft.com/office/drawing/2014/main" id="{066C0DE1-4809-4D27-A74C-5CC59474BC4B}"/>
              </a:ext>
            </a:extLst>
          </p:cNvPr>
          <p:cNvSpPr>
            <a:spLocks noGrp="1"/>
          </p:cNvSpPr>
          <p:nvPr>
            <p:ph type="ftr" sz="quarter" idx="11"/>
          </p:nvPr>
        </p:nvSpPr>
        <p:spPr/>
        <p:txBody>
          <a:bodyPr/>
          <a:lstStyle/>
          <a:p>
            <a:endParaRPr lang="zh-TW" altLang="en-US"/>
          </a:p>
        </p:txBody>
      </p:sp>
      <p:sp>
        <p:nvSpPr>
          <p:cNvPr id="5" name="投影片編號版面配置區 4">
            <a:extLst>
              <a:ext uri="{FF2B5EF4-FFF2-40B4-BE49-F238E27FC236}">
                <a16:creationId xmlns:a16="http://schemas.microsoft.com/office/drawing/2014/main" id="{71DEA9BE-F278-4D77-8FB1-3FAA2B75FCD9}"/>
              </a:ext>
            </a:extLst>
          </p:cNvPr>
          <p:cNvSpPr>
            <a:spLocks noGrp="1"/>
          </p:cNvSpPr>
          <p:nvPr>
            <p:ph type="sldNum" sz="quarter" idx="12"/>
          </p:nvPr>
        </p:nvSpPr>
        <p:spPr/>
        <p:txBody>
          <a:bodyPr/>
          <a:lstStyle/>
          <a:p>
            <a:fld id="{F9DE4144-5A5B-4AA8-91A2-65C8CF3F1B3F}" type="slidenum">
              <a:rPr lang="zh-TW" altLang="en-US" smtClean="0"/>
              <a:t>‹#›</a:t>
            </a:fld>
            <a:endParaRPr lang="zh-TW" altLang="en-US"/>
          </a:p>
        </p:txBody>
      </p:sp>
    </p:spTree>
    <p:extLst>
      <p:ext uri="{BB962C8B-B14F-4D97-AF65-F5344CB8AC3E}">
        <p14:creationId xmlns:p14="http://schemas.microsoft.com/office/powerpoint/2010/main" val="3185419164"/>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51EDCCE5-E507-46B2-8C2C-662BB5697FEE}"/>
              </a:ext>
            </a:extLst>
          </p:cNvPr>
          <p:cNvSpPr>
            <a:spLocks noGrp="1"/>
          </p:cNvSpPr>
          <p:nvPr>
            <p:ph type="dt" sz="half" idx="10"/>
          </p:nvPr>
        </p:nvSpPr>
        <p:spPr/>
        <p:txBody>
          <a:bodyPr/>
          <a:lstStyle/>
          <a:p>
            <a:fld id="{8163692E-A12B-4F5D-A7BD-78ADA59E9EC8}" type="datetimeFigureOut">
              <a:rPr lang="zh-TW" altLang="en-US" smtClean="0"/>
              <a:t>2020/7/2</a:t>
            </a:fld>
            <a:endParaRPr lang="zh-TW" altLang="en-US"/>
          </a:p>
        </p:txBody>
      </p:sp>
      <p:sp>
        <p:nvSpPr>
          <p:cNvPr id="3" name="頁尾版面配置區 2">
            <a:extLst>
              <a:ext uri="{FF2B5EF4-FFF2-40B4-BE49-F238E27FC236}">
                <a16:creationId xmlns:a16="http://schemas.microsoft.com/office/drawing/2014/main" id="{8C90DA11-779F-4BA8-B5C0-1D806E283F50}"/>
              </a:ext>
            </a:extLst>
          </p:cNvPr>
          <p:cNvSpPr>
            <a:spLocks noGrp="1"/>
          </p:cNvSpPr>
          <p:nvPr>
            <p:ph type="ftr" sz="quarter" idx="11"/>
          </p:nvPr>
        </p:nvSpPr>
        <p:spPr/>
        <p:txBody>
          <a:bodyPr/>
          <a:lstStyle/>
          <a:p>
            <a:endParaRPr lang="zh-TW" altLang="en-US"/>
          </a:p>
        </p:txBody>
      </p:sp>
      <p:sp>
        <p:nvSpPr>
          <p:cNvPr id="4" name="投影片編號版面配置區 3">
            <a:extLst>
              <a:ext uri="{FF2B5EF4-FFF2-40B4-BE49-F238E27FC236}">
                <a16:creationId xmlns:a16="http://schemas.microsoft.com/office/drawing/2014/main" id="{61771CDC-27EF-43DB-892B-2E4F97971F34}"/>
              </a:ext>
            </a:extLst>
          </p:cNvPr>
          <p:cNvSpPr>
            <a:spLocks noGrp="1"/>
          </p:cNvSpPr>
          <p:nvPr>
            <p:ph type="sldNum" sz="quarter" idx="12"/>
          </p:nvPr>
        </p:nvSpPr>
        <p:spPr/>
        <p:txBody>
          <a:bodyPr/>
          <a:lstStyle/>
          <a:p>
            <a:fld id="{F9DE4144-5A5B-4AA8-91A2-65C8CF3F1B3F}" type="slidenum">
              <a:rPr lang="zh-TW" altLang="en-US" smtClean="0"/>
              <a:t>‹#›</a:t>
            </a:fld>
            <a:endParaRPr lang="zh-TW" altLang="en-US"/>
          </a:p>
        </p:txBody>
      </p:sp>
    </p:spTree>
    <p:extLst>
      <p:ext uri="{BB962C8B-B14F-4D97-AF65-F5344CB8AC3E}">
        <p14:creationId xmlns:p14="http://schemas.microsoft.com/office/powerpoint/2010/main" val="2157249842"/>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5E0DBA0-AB5D-4B8C-8E5D-37675A965378}"/>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內容版面配置區 2">
            <a:extLst>
              <a:ext uri="{FF2B5EF4-FFF2-40B4-BE49-F238E27FC236}">
                <a16:creationId xmlns:a16="http://schemas.microsoft.com/office/drawing/2014/main" id="{119BCE58-217E-4E58-B6F9-3219F1F6820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a:extLst>
              <a:ext uri="{FF2B5EF4-FFF2-40B4-BE49-F238E27FC236}">
                <a16:creationId xmlns:a16="http://schemas.microsoft.com/office/drawing/2014/main" id="{15F5A765-707E-4560-9049-069BB58091C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84466611-576C-4133-B227-27C00C790C44}"/>
              </a:ext>
            </a:extLst>
          </p:cNvPr>
          <p:cNvSpPr>
            <a:spLocks noGrp="1"/>
          </p:cNvSpPr>
          <p:nvPr>
            <p:ph type="dt" sz="half" idx="10"/>
          </p:nvPr>
        </p:nvSpPr>
        <p:spPr/>
        <p:txBody>
          <a:bodyPr/>
          <a:lstStyle/>
          <a:p>
            <a:fld id="{8163692E-A12B-4F5D-A7BD-78ADA59E9EC8}" type="datetimeFigureOut">
              <a:rPr lang="zh-TW" altLang="en-US" smtClean="0"/>
              <a:t>2020/7/2</a:t>
            </a:fld>
            <a:endParaRPr lang="zh-TW" altLang="en-US"/>
          </a:p>
        </p:txBody>
      </p:sp>
      <p:sp>
        <p:nvSpPr>
          <p:cNvPr id="6" name="頁尾版面配置區 5">
            <a:extLst>
              <a:ext uri="{FF2B5EF4-FFF2-40B4-BE49-F238E27FC236}">
                <a16:creationId xmlns:a16="http://schemas.microsoft.com/office/drawing/2014/main" id="{FF0E3B18-B6F9-40AE-A1BE-03EE8F1C9A59}"/>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5D9B2672-39EE-40A7-9233-0C8D5DF6B88B}"/>
              </a:ext>
            </a:extLst>
          </p:cNvPr>
          <p:cNvSpPr>
            <a:spLocks noGrp="1"/>
          </p:cNvSpPr>
          <p:nvPr>
            <p:ph type="sldNum" sz="quarter" idx="12"/>
          </p:nvPr>
        </p:nvSpPr>
        <p:spPr/>
        <p:txBody>
          <a:bodyPr/>
          <a:lstStyle/>
          <a:p>
            <a:fld id="{F9DE4144-5A5B-4AA8-91A2-65C8CF3F1B3F}" type="slidenum">
              <a:rPr lang="zh-TW" altLang="en-US" smtClean="0"/>
              <a:t>‹#›</a:t>
            </a:fld>
            <a:endParaRPr lang="zh-TW" altLang="en-US"/>
          </a:p>
        </p:txBody>
      </p:sp>
    </p:spTree>
    <p:extLst>
      <p:ext uri="{BB962C8B-B14F-4D97-AF65-F5344CB8AC3E}">
        <p14:creationId xmlns:p14="http://schemas.microsoft.com/office/powerpoint/2010/main" val="1669378201"/>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19F3160-7478-4B1D-BC51-19A721801697}"/>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圖片版面配置區 2">
            <a:extLst>
              <a:ext uri="{FF2B5EF4-FFF2-40B4-BE49-F238E27FC236}">
                <a16:creationId xmlns:a16="http://schemas.microsoft.com/office/drawing/2014/main" id="{C9D730A8-9665-4529-98C6-0D13F324893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a:extLst>
              <a:ext uri="{FF2B5EF4-FFF2-40B4-BE49-F238E27FC236}">
                <a16:creationId xmlns:a16="http://schemas.microsoft.com/office/drawing/2014/main" id="{882027A7-04B0-4EE3-BC5F-DF60F97D986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D9190F4D-265F-4F7F-A7D1-9302E451FE91}"/>
              </a:ext>
            </a:extLst>
          </p:cNvPr>
          <p:cNvSpPr>
            <a:spLocks noGrp="1"/>
          </p:cNvSpPr>
          <p:nvPr>
            <p:ph type="dt" sz="half" idx="10"/>
          </p:nvPr>
        </p:nvSpPr>
        <p:spPr/>
        <p:txBody>
          <a:bodyPr/>
          <a:lstStyle/>
          <a:p>
            <a:fld id="{8163692E-A12B-4F5D-A7BD-78ADA59E9EC8}" type="datetimeFigureOut">
              <a:rPr lang="zh-TW" altLang="en-US" smtClean="0"/>
              <a:t>2020/7/2</a:t>
            </a:fld>
            <a:endParaRPr lang="zh-TW" altLang="en-US"/>
          </a:p>
        </p:txBody>
      </p:sp>
      <p:sp>
        <p:nvSpPr>
          <p:cNvPr id="6" name="頁尾版面配置區 5">
            <a:extLst>
              <a:ext uri="{FF2B5EF4-FFF2-40B4-BE49-F238E27FC236}">
                <a16:creationId xmlns:a16="http://schemas.microsoft.com/office/drawing/2014/main" id="{610A0E6B-07EA-4BC8-BBCB-8ABC23D54CB0}"/>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432F46B9-41C0-425B-AD63-FC6156BF6A25}"/>
              </a:ext>
            </a:extLst>
          </p:cNvPr>
          <p:cNvSpPr>
            <a:spLocks noGrp="1"/>
          </p:cNvSpPr>
          <p:nvPr>
            <p:ph type="sldNum" sz="quarter" idx="12"/>
          </p:nvPr>
        </p:nvSpPr>
        <p:spPr/>
        <p:txBody>
          <a:bodyPr/>
          <a:lstStyle/>
          <a:p>
            <a:fld id="{F9DE4144-5A5B-4AA8-91A2-65C8CF3F1B3F}" type="slidenum">
              <a:rPr lang="zh-TW" altLang="en-US" smtClean="0"/>
              <a:t>‹#›</a:t>
            </a:fld>
            <a:endParaRPr lang="zh-TW" altLang="en-US"/>
          </a:p>
        </p:txBody>
      </p:sp>
    </p:spTree>
    <p:extLst>
      <p:ext uri="{BB962C8B-B14F-4D97-AF65-F5344CB8AC3E}">
        <p14:creationId xmlns:p14="http://schemas.microsoft.com/office/powerpoint/2010/main" val="3038884208"/>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CC270F64-02A1-4673-85B7-B4BBE6074D3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a:t>按一下以編輯母片標題樣式</a:t>
            </a:r>
          </a:p>
        </p:txBody>
      </p:sp>
      <p:sp>
        <p:nvSpPr>
          <p:cNvPr id="3" name="文字版面配置區 2">
            <a:extLst>
              <a:ext uri="{FF2B5EF4-FFF2-40B4-BE49-F238E27FC236}">
                <a16:creationId xmlns:a16="http://schemas.microsoft.com/office/drawing/2014/main" id="{3640BC46-ECB9-442F-B856-31834E1D89C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4D2597AC-EE2E-49E9-94AB-E83EFE7AA98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163692E-A12B-4F5D-A7BD-78ADA59E9EC8}" type="datetimeFigureOut">
              <a:rPr lang="zh-TW" altLang="en-US" smtClean="0"/>
              <a:t>2020/7/2</a:t>
            </a:fld>
            <a:endParaRPr lang="zh-TW" altLang="en-US"/>
          </a:p>
        </p:txBody>
      </p:sp>
      <p:sp>
        <p:nvSpPr>
          <p:cNvPr id="5" name="頁尾版面配置區 4">
            <a:extLst>
              <a:ext uri="{FF2B5EF4-FFF2-40B4-BE49-F238E27FC236}">
                <a16:creationId xmlns:a16="http://schemas.microsoft.com/office/drawing/2014/main" id="{9D70373E-A97C-46F4-B3DD-957ABC9E952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投影片編號版面配置區 5">
            <a:extLst>
              <a:ext uri="{FF2B5EF4-FFF2-40B4-BE49-F238E27FC236}">
                <a16:creationId xmlns:a16="http://schemas.microsoft.com/office/drawing/2014/main" id="{26D03F54-4711-460C-939F-37EDE196F03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9DE4144-5A5B-4AA8-91A2-65C8CF3F1B3F}" type="slidenum">
              <a:rPr lang="zh-TW" altLang="en-US" smtClean="0"/>
              <a:t>‹#›</a:t>
            </a:fld>
            <a:endParaRPr lang="zh-TW" altLang="en-US"/>
          </a:p>
        </p:txBody>
      </p:sp>
    </p:spTree>
    <p:extLst>
      <p:ext uri="{BB962C8B-B14F-4D97-AF65-F5344CB8AC3E}">
        <p14:creationId xmlns:p14="http://schemas.microsoft.com/office/powerpoint/2010/main" val="15588968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fade/>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Layout" Target="../slideLayouts/slideLayout2.xml"/><Relationship Id="rId4" Type="http://schemas.openxmlformats.org/officeDocument/2006/relationships/image" Target="../media/image37.jpeg"/></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21.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hyperlink" Target="https://kknews.cc/tech/lzqnvab.html"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hyperlink" Target="https://mropengate.blogspot.com/2018/06/yolo-yolov3.html"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8" Type="http://schemas.openxmlformats.org/officeDocument/2006/relationships/hyperlink" Target="https://chtseng.wordpress.com/2020/02/07/%E4%BD%BF%E7%94%A8google-colab%E8%A8%93%E7%B7%B4yolo/" TargetMode="External"/><Relationship Id="rId3" Type="http://schemas.openxmlformats.org/officeDocument/2006/relationships/hyperlink" Target="https://colab.research.google.com/" TargetMode="External"/><Relationship Id="rId7" Type="http://schemas.openxmlformats.org/officeDocument/2006/relationships/hyperlink" Target="http://www.bcc.com.tw/newsView.4068758" TargetMode="External"/><Relationship Id="rId2" Type="http://schemas.openxmlformats.org/officeDocument/2006/relationships/hyperlink" Target="https://www.novaface.com.tw/features.html" TargetMode="External"/><Relationship Id="rId1" Type="http://schemas.openxmlformats.org/officeDocument/2006/relationships/slideLayout" Target="../slideLayouts/slideLayout2.xml"/><Relationship Id="rId6" Type="http://schemas.openxmlformats.org/officeDocument/2006/relationships/hyperlink" Target="https://www.novaface.com.tw/price.html" TargetMode="External"/><Relationship Id="rId5" Type="http://schemas.openxmlformats.org/officeDocument/2006/relationships/hyperlink" Target="https://www.youtube.com/watch?v=C0Otd6_jGmE" TargetMode="External"/><Relationship Id="rId4" Type="http://schemas.openxmlformats.org/officeDocument/2006/relationships/hyperlink" Target="https://pjreddie.com/darknet/yolo/" TargetMode="External"/><Relationship Id="rId9" Type="http://schemas.openxmlformats.org/officeDocument/2006/relationships/hyperlink" Target="https://mropengate.blogspot.com/2018/06/yolo-yolov3.html"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www.harpersbazaar.com/tw/beauty/skincare/g30773820/surgical-mask-pimples/" TargetMode="External"/><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9.png"/><Relationship Id="rId7" Type="http://schemas.openxmlformats.org/officeDocument/2006/relationships/image" Target="../media/image11.jpeg"/><Relationship Id="rId2" Type="http://schemas.openxmlformats.org/officeDocument/2006/relationships/image" Target="../media/image8.png"/><Relationship Id="rId1" Type="http://schemas.openxmlformats.org/officeDocument/2006/relationships/slideLayout" Target="../slideLayouts/slideLayout2.xml"/><Relationship Id="rId6" Type="http://schemas.microsoft.com/office/2007/relationships/hdphoto" Target="../media/hdphoto2.wdp"/><Relationship Id="rId11" Type="http://schemas.microsoft.com/office/2007/relationships/hdphoto" Target="../media/hdphoto4.wdp"/><Relationship Id="rId5" Type="http://schemas.openxmlformats.org/officeDocument/2006/relationships/image" Target="../media/image10.png"/><Relationship Id="rId10" Type="http://schemas.openxmlformats.org/officeDocument/2006/relationships/image" Target="../media/image13.png"/><Relationship Id="rId4" Type="http://schemas.microsoft.com/office/2007/relationships/hdphoto" Target="../media/hdphoto1.wdp"/><Relationship Id="rId9" Type="http://schemas.microsoft.com/office/2007/relationships/hdphoto" Target="../media/hdphoto3.wdp"/></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5.png"/><Relationship Id="rId7" Type="http://schemas.openxmlformats.org/officeDocument/2006/relationships/image" Target="../media/image18.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hyperlink" Target="https://pjreddie.com/darknet/yolo/" TargetMode="External"/><Relationship Id="rId4" Type="http://schemas.openxmlformats.org/officeDocument/2006/relationships/image" Target="../media/image16.png"/><Relationship Id="rId9" Type="http://schemas.openxmlformats.org/officeDocument/2006/relationships/hyperlink" Target="https://www.python.org/"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67000"/>
            <a:lum/>
          </a:blip>
          <a:srcRect/>
          <a:stretch>
            <a:fillRect t="-9000" b="-12000"/>
          </a:stretch>
        </a:blipFill>
        <a:effectLst/>
      </p:bgPr>
    </p:bg>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BB82000A-5CA5-4F43-BAD0-A41E54097C8F}"/>
              </a:ext>
            </a:extLst>
          </p:cNvPr>
          <p:cNvPicPr>
            <a:picLocks noChangeAspect="1"/>
          </p:cNvPicPr>
          <p:nvPr/>
        </p:nvPicPr>
        <p:blipFill>
          <a:blip r:embed="rId3" cstate="print">
            <a:alphaModFix amt="94000"/>
            <a:extLst>
              <a:ext uri="{28A0092B-C50C-407E-A947-70E740481C1C}">
                <a14:useLocalDpi xmlns:a14="http://schemas.microsoft.com/office/drawing/2010/main"/>
              </a:ext>
            </a:extLst>
          </a:blip>
          <a:stretch>
            <a:fillRect/>
          </a:stretch>
        </p:blipFill>
        <p:spPr>
          <a:xfrm>
            <a:off x="3692695" y="93575"/>
            <a:ext cx="9988210" cy="7406679"/>
          </a:xfrm>
          <a:prstGeom prst="rect">
            <a:avLst/>
          </a:prstGeom>
        </p:spPr>
      </p:pic>
      <p:sp>
        <p:nvSpPr>
          <p:cNvPr id="2" name="AutoShape 2" descr="N95 masks, dust protection devices in the air">
            <a:extLst>
              <a:ext uri="{FF2B5EF4-FFF2-40B4-BE49-F238E27FC236}">
                <a16:creationId xmlns:a16="http://schemas.microsoft.com/office/drawing/2014/main" id="{30B2B861-F5D7-4E64-83EA-27CEF9B63BBE}"/>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grpSp>
        <p:nvGrpSpPr>
          <p:cNvPr id="10" name="组合 11">
            <a:extLst>
              <a:ext uri="{FF2B5EF4-FFF2-40B4-BE49-F238E27FC236}">
                <a16:creationId xmlns:a16="http://schemas.microsoft.com/office/drawing/2014/main" id="{0A4BE679-8618-4865-A461-1747EF64F201}"/>
              </a:ext>
            </a:extLst>
          </p:cNvPr>
          <p:cNvGrpSpPr/>
          <p:nvPr/>
        </p:nvGrpSpPr>
        <p:grpSpPr>
          <a:xfrm>
            <a:off x="7172752" y="3438524"/>
            <a:ext cx="3708482" cy="1337364"/>
            <a:chOff x="5472077" y="4160066"/>
            <a:chExt cx="1306513" cy="401873"/>
          </a:xfrm>
          <a:solidFill>
            <a:schemeClr val="accent2"/>
          </a:solidFill>
        </p:grpSpPr>
        <p:sp>
          <p:nvSpPr>
            <p:cNvPr id="11" name="圆角矩形 8">
              <a:extLst>
                <a:ext uri="{FF2B5EF4-FFF2-40B4-BE49-F238E27FC236}">
                  <a16:creationId xmlns:a16="http://schemas.microsoft.com/office/drawing/2014/main" id="{11C87E3A-FF4E-4EB8-8518-B3E7BC645BD3}"/>
                </a:ext>
              </a:extLst>
            </p:cNvPr>
            <p:cNvSpPr/>
            <p:nvPr/>
          </p:nvSpPr>
          <p:spPr>
            <a:xfrm>
              <a:off x="5472077" y="4160066"/>
              <a:ext cx="1306513" cy="401873"/>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微软雅黑"/>
                <a:cs typeface="+mn-cs"/>
              </a:endParaRPr>
            </a:p>
          </p:txBody>
        </p:sp>
        <p:sp>
          <p:nvSpPr>
            <p:cNvPr id="12" name="文本框 9">
              <a:extLst>
                <a:ext uri="{FF2B5EF4-FFF2-40B4-BE49-F238E27FC236}">
                  <a16:creationId xmlns:a16="http://schemas.microsoft.com/office/drawing/2014/main" id="{7F604A83-8D40-4115-AED4-B0E664B064AC}"/>
                </a:ext>
              </a:extLst>
            </p:cNvPr>
            <p:cNvSpPr txBox="1"/>
            <p:nvPr/>
          </p:nvSpPr>
          <p:spPr>
            <a:xfrm>
              <a:off x="5664650" y="4195502"/>
              <a:ext cx="921368" cy="305203"/>
            </a:xfrm>
            <a:prstGeom prst="rect">
              <a:avLst/>
            </a:prstGeom>
            <a:grpFill/>
          </p:spPr>
          <p:txBody>
            <a:bodyPr wrap="square" rtlCol="0">
              <a:spAutoFit/>
              <a:scene3d>
                <a:camera prst="orthographicFront"/>
                <a:lightRig rig="threePt" dir="t"/>
              </a:scene3d>
              <a:sp3d contourW="12700"/>
            </a:bodyPr>
            <a:lstStyle/>
            <a:p>
              <a:pPr lvl="0" algn="ctr">
                <a:defRPr/>
              </a:pPr>
              <a:r>
                <a:rPr lang="zh-TW" altLang="en-US" sz="2000" dirty="0">
                  <a:solidFill>
                    <a:prstClr val="white"/>
                  </a:solidFill>
                  <a:latin typeface="微軟正黑體" panose="020B0604030504040204" pitchFamily="34" charset="-120"/>
                  <a:ea typeface="微軟正黑體" panose="020B0604030504040204" pitchFamily="34" charset="-120"/>
                </a:rPr>
                <a:t>電機工程系</a:t>
              </a:r>
              <a:endParaRPr lang="en-US" altLang="zh-TW" sz="2000" dirty="0">
                <a:solidFill>
                  <a:prstClr val="white"/>
                </a:solidFill>
                <a:latin typeface="微軟正黑體" panose="020B0604030504040204" pitchFamily="34" charset="-120"/>
                <a:ea typeface="微軟正黑體" panose="020B0604030504040204" pitchFamily="34" charset="-120"/>
              </a:endParaRPr>
            </a:p>
            <a:p>
              <a:pPr lvl="0" algn="ctr">
                <a:defRPr/>
              </a:pPr>
              <a:r>
                <a:rPr lang="en-US" altLang="zh-TW" sz="2000" dirty="0">
                  <a:solidFill>
                    <a:prstClr val="white"/>
                  </a:solidFill>
                  <a:latin typeface="微軟正黑體" panose="020B0604030504040204" pitchFamily="34" charset="-120"/>
                  <a:ea typeface="微軟正黑體" panose="020B0604030504040204" pitchFamily="34" charset="-120"/>
                </a:rPr>
                <a:t>1105104209  </a:t>
              </a:r>
              <a:r>
                <a:rPr lang="zh-TW" altLang="en-US" sz="2000" dirty="0">
                  <a:solidFill>
                    <a:prstClr val="white"/>
                  </a:solidFill>
                  <a:latin typeface="微軟正黑體" panose="020B0604030504040204" pitchFamily="34" charset="-120"/>
                  <a:ea typeface="微軟正黑體" panose="020B0604030504040204" pitchFamily="34" charset="-120"/>
                </a:rPr>
                <a:t>徐勤傑</a:t>
              </a:r>
            </a:p>
            <a:p>
              <a:pPr lvl="0" algn="ctr">
                <a:defRPr/>
              </a:pPr>
              <a:r>
                <a:rPr lang="en-US" altLang="zh-TW" sz="2000" dirty="0">
                  <a:solidFill>
                    <a:prstClr val="white"/>
                  </a:solidFill>
                  <a:latin typeface="微軟正黑體" panose="020B0604030504040204" pitchFamily="34" charset="-120"/>
                  <a:ea typeface="微軟正黑體" panose="020B0604030504040204" pitchFamily="34" charset="-120"/>
                </a:rPr>
                <a:t>1105104239  </a:t>
              </a:r>
              <a:r>
                <a:rPr lang="zh-TW" altLang="en-US" sz="2000" dirty="0">
                  <a:solidFill>
                    <a:prstClr val="white"/>
                  </a:solidFill>
                  <a:latin typeface="微軟正黑體" panose="020B0604030504040204" pitchFamily="34" charset="-120"/>
                  <a:ea typeface="微軟正黑體" panose="020B0604030504040204" pitchFamily="34" charset="-120"/>
                </a:rPr>
                <a:t>李奕磊</a:t>
              </a:r>
              <a:endParaRPr kumimoji="0" lang="zh-CN" altLang="en-US" b="0"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endParaRPr>
            </a:p>
          </p:txBody>
        </p:sp>
      </p:grpSp>
      <p:sp>
        <p:nvSpPr>
          <p:cNvPr id="5" name="文本框 4">
            <a:extLst>
              <a:ext uri="{FF2B5EF4-FFF2-40B4-BE49-F238E27FC236}">
                <a16:creationId xmlns:a16="http://schemas.microsoft.com/office/drawing/2014/main" id="{2966BDBB-9BDA-48CB-B10D-2807B180BB76}"/>
              </a:ext>
            </a:extLst>
          </p:cNvPr>
          <p:cNvSpPr txBox="1"/>
          <p:nvPr/>
        </p:nvSpPr>
        <p:spPr>
          <a:xfrm>
            <a:off x="7056373" y="1763375"/>
            <a:ext cx="4232401" cy="1446550"/>
          </a:xfrm>
          <a:prstGeom prst="rect">
            <a:avLst/>
          </a:prstGeom>
          <a:noFill/>
        </p:spPr>
        <p:txBody>
          <a:bodyPr wrap="square" rtlCol="0">
            <a:spAutoFit/>
            <a:scene3d>
              <a:camera prst="orthographicFront"/>
              <a:lightRig rig="threePt" dir="t"/>
            </a:scene3d>
            <a:sp3d contourW="12700"/>
          </a:bodyPr>
          <a:lstStyle/>
          <a:p>
            <a:pPr>
              <a:defRPr/>
            </a:pPr>
            <a:r>
              <a:rPr lang="zh-TW" altLang="en-US" sz="4400" b="1" dirty="0">
                <a:solidFill>
                  <a:prstClr val="black">
                    <a:lumMod val="85000"/>
                    <a:lumOff val="15000"/>
                  </a:prstClr>
                </a:solidFill>
                <a:latin typeface="微軟正黑體" panose="020B0604030504040204" pitchFamily="34" charset="-120"/>
                <a:ea typeface="微軟正黑體" panose="020B0604030504040204" pitchFamily="34" charset="-120"/>
              </a:rPr>
              <a:t>嵌入式系統</a:t>
            </a:r>
            <a:endParaRPr lang="en-US" altLang="zh-TW" sz="4400" b="1" dirty="0">
              <a:solidFill>
                <a:prstClr val="black">
                  <a:lumMod val="85000"/>
                  <a:lumOff val="15000"/>
                </a:prstClr>
              </a:solidFill>
              <a:latin typeface="微軟正黑體" panose="020B0604030504040204" pitchFamily="34" charset="-120"/>
              <a:ea typeface="微軟正黑體" panose="020B0604030504040204" pitchFamily="34" charset="-120"/>
            </a:endParaRPr>
          </a:p>
          <a:p>
            <a:pPr>
              <a:defRPr/>
            </a:pPr>
            <a:r>
              <a:rPr lang="zh-TW" altLang="en-US" sz="4400" b="1" dirty="0">
                <a:solidFill>
                  <a:prstClr val="black">
                    <a:lumMod val="85000"/>
                    <a:lumOff val="15000"/>
                  </a:prstClr>
                </a:solidFill>
                <a:latin typeface="微軟正黑體" panose="020B0604030504040204" pitchFamily="34" charset="-120"/>
                <a:ea typeface="微軟正黑體" panose="020B0604030504040204" pitchFamily="34" charset="-120"/>
              </a:rPr>
              <a:t>第七組</a:t>
            </a:r>
            <a:r>
              <a:rPr lang="zh-TW" altLang="en-US" sz="4400" b="1" noProof="0" dirty="0">
                <a:solidFill>
                  <a:prstClr val="black">
                    <a:lumMod val="85000"/>
                    <a:lumOff val="15000"/>
                  </a:prstClr>
                </a:solidFill>
                <a:latin typeface="微軟正黑體" panose="020B0604030504040204" pitchFamily="34" charset="-120"/>
                <a:ea typeface="微軟正黑體" panose="020B0604030504040204" pitchFamily="34" charset="-120"/>
              </a:rPr>
              <a:t>期末報告</a:t>
            </a:r>
            <a:endParaRPr kumimoji="0" lang="zh-CN" altLang="en-US" sz="4400" b="1" i="0" u="none" strike="noStrike" kern="1200" cap="none" spc="0" normalizeH="0" baseline="0" noProof="0" dirty="0">
              <a:ln>
                <a:noFill/>
              </a:ln>
              <a:solidFill>
                <a:prstClr val="black">
                  <a:lumMod val="85000"/>
                  <a:lumOff val="15000"/>
                </a:prstClr>
              </a:solidFill>
              <a:effectLst/>
              <a:uLnTx/>
              <a:uFillTx/>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539596074"/>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53EC5340-EAD1-4F48-90CB-7E6C7342DA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28361" y="-264194"/>
            <a:ext cx="5024437"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a:extLst>
              <a:ext uri="{FF2B5EF4-FFF2-40B4-BE49-F238E27FC236}">
                <a16:creationId xmlns:a16="http://schemas.microsoft.com/office/drawing/2014/main" id="{D2335581-C6BD-4224-82EE-A34CBEDC4F79}"/>
              </a:ext>
            </a:extLst>
          </p:cNvPr>
          <p:cNvSpPr/>
          <p:nvPr/>
        </p:nvSpPr>
        <p:spPr>
          <a:xfrm>
            <a:off x="632012" y="364039"/>
            <a:ext cx="4715435" cy="2800767"/>
          </a:xfrm>
          <a:prstGeom prst="rect">
            <a:avLst/>
          </a:prstGeom>
        </p:spPr>
        <p:txBody>
          <a:bodyPr wrap="square">
            <a:spAutoFit/>
          </a:bodyPr>
          <a:lstStyle/>
          <a:p>
            <a:br>
              <a:rPr lang="zh-TW" altLang="en-US" sz="4400" dirty="0">
                <a:latin typeface="微軟正黑體" panose="020B0604030504040204" pitchFamily="34" charset="-120"/>
                <a:ea typeface="微軟正黑體" panose="020B0604030504040204" pitchFamily="34" charset="-120"/>
              </a:rPr>
            </a:br>
            <a:r>
              <a:rPr lang="zh-TW" altLang="en-US" sz="4400" b="1" dirty="0">
                <a:latin typeface="微軟正黑體" panose="020B0604030504040204" pitchFamily="34" charset="-120"/>
                <a:ea typeface="微軟正黑體" panose="020B0604030504040204" pitchFamily="34" charset="-120"/>
              </a:rPr>
              <a:t>利用</a:t>
            </a:r>
            <a:r>
              <a:rPr lang="en-US" altLang="zh-TW" sz="4400" b="1" dirty="0">
                <a:latin typeface="微軟正黑體" panose="020B0604030504040204" pitchFamily="34" charset="-120"/>
                <a:ea typeface="微軟正黑體" panose="020B0604030504040204" pitchFamily="34" charset="-120"/>
              </a:rPr>
              <a:t>YOLO</a:t>
            </a:r>
            <a:r>
              <a:rPr lang="zh-TW" altLang="en-US" sz="4400" b="1" dirty="0">
                <a:latin typeface="微軟正黑體" panose="020B0604030504040204" pitchFamily="34" charset="-120"/>
                <a:ea typeface="微軟正黑體" panose="020B0604030504040204" pitchFamily="34" charset="-120"/>
              </a:rPr>
              <a:t> </a:t>
            </a:r>
            <a:r>
              <a:rPr lang="en-US" altLang="zh-TW" sz="4400" b="1" dirty="0">
                <a:latin typeface="微軟正黑體" panose="020B0604030504040204" pitchFamily="34" charset="-120"/>
                <a:ea typeface="微軟正黑體" panose="020B0604030504040204" pitchFamily="34" charset="-120"/>
              </a:rPr>
              <a:t>v3</a:t>
            </a:r>
            <a:r>
              <a:rPr lang="zh-TW" altLang="en-US" sz="4400" b="1" dirty="0">
                <a:latin typeface="微軟正黑體" panose="020B0604030504040204" pitchFamily="34" charset="-120"/>
                <a:ea typeface="微軟正黑體" panose="020B0604030504040204" pitchFamily="34" charset="-120"/>
              </a:rPr>
              <a:t>模型辨識圖片</a:t>
            </a:r>
            <a:endParaRPr lang="en-US" altLang="zh-TW" sz="4400" dirty="0">
              <a:latin typeface="微軟正黑體" panose="020B0604030504040204" pitchFamily="34" charset="-120"/>
              <a:ea typeface="微軟正黑體" panose="020B0604030504040204" pitchFamily="34" charset="-120"/>
            </a:endParaRPr>
          </a:p>
          <a:p>
            <a:r>
              <a:rPr lang="zh-TW" altLang="en-US" sz="4400" b="1" dirty="0">
                <a:solidFill>
                  <a:srgbClr val="000000"/>
                </a:solidFill>
                <a:latin typeface="微軟正黑體" panose="020B0604030504040204" pitchFamily="34" charset="-120"/>
                <a:ea typeface="微軟正黑體" panose="020B0604030504040204" pitchFamily="34" charset="-120"/>
              </a:rPr>
              <a:t>擷取偵測物件位置</a:t>
            </a:r>
            <a:endParaRPr lang="zh-TW" altLang="en-US" sz="4400" dirty="0">
              <a:latin typeface="微軟正黑體" panose="020B0604030504040204" pitchFamily="34" charset="-120"/>
              <a:ea typeface="微軟正黑體" panose="020B0604030504040204" pitchFamily="34" charset="-120"/>
            </a:endParaRPr>
          </a:p>
        </p:txBody>
      </p:sp>
      <p:sp>
        <p:nvSpPr>
          <p:cNvPr id="6" name="內容版面配置區 2">
            <a:extLst>
              <a:ext uri="{FF2B5EF4-FFF2-40B4-BE49-F238E27FC236}">
                <a16:creationId xmlns:a16="http://schemas.microsoft.com/office/drawing/2014/main" id="{D2647B28-FDA2-489B-9026-902367E3C5B1}"/>
              </a:ext>
            </a:extLst>
          </p:cNvPr>
          <p:cNvSpPr>
            <a:spLocks noGrp="1"/>
          </p:cNvSpPr>
          <p:nvPr>
            <p:ph idx="1"/>
          </p:nvPr>
        </p:nvSpPr>
        <p:spPr>
          <a:xfrm>
            <a:off x="632012" y="4114799"/>
            <a:ext cx="8027894" cy="3765457"/>
          </a:xfrm>
        </p:spPr>
        <p:txBody>
          <a:bodyPr>
            <a:normAutofit/>
          </a:bodyPr>
          <a:lstStyle/>
          <a:p>
            <a:r>
              <a:rPr lang="en-US" altLang="zh-TW" sz="2000" dirty="0"/>
              <a:t>320 x 320 (high speed, less accuracy)</a:t>
            </a:r>
          </a:p>
          <a:p>
            <a:r>
              <a:rPr lang="en-US" altLang="zh-TW" sz="2000" dirty="0"/>
              <a:t>416 x 416 (moderate speed, moderate accuracy)</a:t>
            </a:r>
          </a:p>
          <a:p>
            <a:r>
              <a:rPr lang="en-US" altLang="zh-TW" sz="2000" dirty="0"/>
              <a:t>608 x 608 (less speed, high accuracy)</a:t>
            </a:r>
          </a:p>
        </p:txBody>
      </p:sp>
    </p:spTree>
    <p:extLst>
      <p:ext uri="{BB962C8B-B14F-4D97-AF65-F5344CB8AC3E}">
        <p14:creationId xmlns:p14="http://schemas.microsoft.com/office/powerpoint/2010/main" val="3810045492"/>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F9475B6-AAD7-464A-9E36-CEB04CF3CE79}"/>
              </a:ext>
            </a:extLst>
          </p:cNvPr>
          <p:cNvSpPr>
            <a:spLocks noGrp="1"/>
          </p:cNvSpPr>
          <p:nvPr>
            <p:ph type="title"/>
          </p:nvPr>
        </p:nvSpPr>
        <p:spPr/>
        <p:txBody>
          <a:bodyPr/>
          <a:lstStyle/>
          <a:p>
            <a:r>
              <a:rPr lang="zh-TW" altLang="en-US" b="1" dirty="0">
                <a:latin typeface="微軟正黑體" panose="020B0604030504040204" pitchFamily="34" charset="-120"/>
                <a:ea typeface="微軟正黑體" panose="020B0604030504040204" pitchFamily="34" charset="-120"/>
              </a:rPr>
              <a:t>模型評估</a:t>
            </a:r>
            <a:br>
              <a:rPr lang="zh-TW" altLang="en-US" b="1" dirty="0">
                <a:latin typeface="微軟正黑體" panose="020B0604030504040204" pitchFamily="34" charset="-120"/>
                <a:ea typeface="微軟正黑體" panose="020B0604030504040204" pitchFamily="34" charset="-120"/>
              </a:rPr>
            </a:br>
            <a:endParaRPr lang="zh-TW" altLang="en-US" dirty="0">
              <a:latin typeface="微軟正黑體" panose="020B0604030504040204" pitchFamily="34" charset="-120"/>
              <a:ea typeface="微軟正黑體" panose="020B0604030504040204" pitchFamily="34" charset="-120"/>
            </a:endParaRPr>
          </a:p>
        </p:txBody>
      </p:sp>
      <p:sp>
        <p:nvSpPr>
          <p:cNvPr id="3" name="內容版面配置區 2">
            <a:extLst>
              <a:ext uri="{FF2B5EF4-FFF2-40B4-BE49-F238E27FC236}">
                <a16:creationId xmlns:a16="http://schemas.microsoft.com/office/drawing/2014/main" id="{6DF854B0-0391-4596-923E-EB02A20EFECE}"/>
              </a:ext>
            </a:extLst>
          </p:cNvPr>
          <p:cNvSpPr>
            <a:spLocks noGrp="1"/>
          </p:cNvSpPr>
          <p:nvPr>
            <p:ph idx="1"/>
          </p:nvPr>
        </p:nvSpPr>
        <p:spPr>
          <a:xfrm>
            <a:off x="468549" y="1096151"/>
            <a:ext cx="10515600" cy="4351338"/>
          </a:xfrm>
        </p:spPr>
        <p:txBody>
          <a:bodyPr/>
          <a:lstStyle/>
          <a:p>
            <a:pPr marL="0" indent="0">
              <a:buNone/>
            </a:pPr>
            <a:r>
              <a:rPr lang="en-US" altLang="zh-TW" dirty="0">
                <a:latin typeface="微軟正黑體" panose="020B0604030504040204" pitchFamily="34" charset="-120"/>
                <a:ea typeface="微軟正黑體" panose="020B0604030504040204" pitchFamily="34" charset="-120"/>
              </a:rPr>
              <a:t>Yolo </a:t>
            </a:r>
            <a:r>
              <a:rPr lang="zh-TW" altLang="en-US" dirty="0">
                <a:latin typeface="微軟正黑體" panose="020B0604030504040204" pitchFamily="34" charset="-120"/>
                <a:ea typeface="微軟正黑體" panose="020B0604030504040204" pitchFamily="34" charset="-120"/>
              </a:rPr>
              <a:t>模型評估主要採取 </a:t>
            </a:r>
            <a:r>
              <a:rPr lang="en-US" altLang="zh-TW" dirty="0">
                <a:latin typeface="微軟正黑體" panose="020B0604030504040204" pitchFamily="34" charset="-120"/>
                <a:ea typeface="微軟正黑體" panose="020B0604030504040204" pitchFamily="34" charset="-120"/>
              </a:rPr>
              <a:t>object detection </a:t>
            </a:r>
            <a:r>
              <a:rPr lang="zh-TW" altLang="en-US" dirty="0">
                <a:latin typeface="微軟正黑體" panose="020B0604030504040204" pitchFamily="34" charset="-120"/>
                <a:ea typeface="微軟正黑體" panose="020B0604030504040204" pitchFamily="34" charset="-120"/>
              </a:rPr>
              <a:t>常見的指標：</a:t>
            </a:r>
            <a:r>
              <a:rPr lang="en-US" altLang="zh-TW" dirty="0" err="1">
                <a:latin typeface="微軟正黑體" panose="020B0604030504040204" pitchFamily="34" charset="-120"/>
                <a:ea typeface="微軟正黑體" panose="020B0604030504040204" pitchFamily="34" charset="-120"/>
              </a:rPr>
              <a:t>IoU</a:t>
            </a:r>
            <a:r>
              <a:rPr lang="en-US" altLang="zh-TW" dirty="0">
                <a:latin typeface="微軟正黑體" panose="020B0604030504040204" pitchFamily="34" charset="-120"/>
                <a:ea typeface="微軟正黑體" panose="020B0604030504040204" pitchFamily="34" charset="-120"/>
              </a:rPr>
              <a:t> </a:t>
            </a:r>
            <a:r>
              <a:rPr lang="zh-TW" altLang="en-US" dirty="0">
                <a:latin typeface="微軟正黑體" panose="020B0604030504040204" pitchFamily="34" charset="-120"/>
                <a:ea typeface="微軟正黑體" panose="020B0604030504040204" pitchFamily="34" charset="-120"/>
              </a:rPr>
              <a:t>和 </a:t>
            </a:r>
            <a:r>
              <a:rPr lang="en-US" altLang="zh-TW" dirty="0" err="1">
                <a:latin typeface="微軟正黑體" panose="020B0604030504040204" pitchFamily="34" charset="-120"/>
                <a:ea typeface="微軟正黑體" panose="020B0604030504040204" pitchFamily="34" charset="-120"/>
              </a:rPr>
              <a:t>mAP</a:t>
            </a:r>
            <a:r>
              <a:rPr lang="zh-TW" altLang="en-US" dirty="0">
                <a:latin typeface="微軟正黑體" panose="020B0604030504040204" pitchFamily="34" charset="-120"/>
                <a:ea typeface="微軟正黑體" panose="020B0604030504040204" pitchFamily="34" charset="-120"/>
              </a:rPr>
              <a:t>。</a:t>
            </a:r>
            <a:br>
              <a:rPr lang="en-US" altLang="zh-TW" dirty="0">
                <a:latin typeface="微軟正黑體" panose="020B0604030504040204" pitchFamily="34" charset="-120"/>
                <a:ea typeface="微軟正黑體" panose="020B0604030504040204" pitchFamily="34" charset="-120"/>
              </a:rPr>
            </a:br>
            <a:r>
              <a:rPr lang="en-US" altLang="zh-TW" b="1" dirty="0">
                <a:latin typeface="微軟正黑體" panose="020B0604030504040204" pitchFamily="34" charset="-120"/>
                <a:ea typeface="微軟正黑體" panose="020B0604030504040204" pitchFamily="34" charset="-120"/>
              </a:rPr>
              <a:t>1. </a:t>
            </a:r>
            <a:r>
              <a:rPr lang="en-US" altLang="zh-TW" b="1" dirty="0" err="1">
                <a:latin typeface="微軟正黑體" panose="020B0604030504040204" pitchFamily="34" charset="-120"/>
                <a:ea typeface="微軟正黑體" panose="020B0604030504040204" pitchFamily="34" charset="-120"/>
              </a:rPr>
              <a:t>IoU</a:t>
            </a:r>
            <a:r>
              <a:rPr lang="en-US" altLang="zh-TW" b="1" dirty="0">
                <a:latin typeface="微軟正黑體" panose="020B0604030504040204" pitchFamily="34" charset="-120"/>
                <a:ea typeface="微軟正黑體" panose="020B0604030504040204" pitchFamily="34" charset="-120"/>
              </a:rPr>
              <a:t> (Intersection over Union)</a:t>
            </a:r>
            <a:br>
              <a:rPr lang="en-US" altLang="zh-TW" dirty="0">
                <a:latin typeface="微軟正黑體" panose="020B0604030504040204" pitchFamily="34" charset="-120"/>
                <a:ea typeface="微軟正黑體" panose="020B0604030504040204" pitchFamily="34" charset="-120"/>
              </a:rPr>
            </a:br>
            <a:r>
              <a:rPr lang="zh-TW" altLang="en-US" dirty="0">
                <a:latin typeface="微軟正黑體" panose="020B0604030504040204" pitchFamily="34" charset="-120"/>
                <a:ea typeface="微軟正黑體" panose="020B0604030504040204" pitchFamily="34" charset="-120"/>
              </a:rPr>
              <a:t>預測結果與 </a:t>
            </a:r>
            <a:r>
              <a:rPr lang="en-US" altLang="zh-TW" dirty="0">
                <a:latin typeface="微軟正黑體" panose="020B0604030504040204" pitchFamily="34" charset="-120"/>
                <a:ea typeface="微軟正黑體" panose="020B0604030504040204" pitchFamily="34" charset="-120"/>
              </a:rPr>
              <a:t>ground truth </a:t>
            </a:r>
            <a:r>
              <a:rPr lang="zh-TW" altLang="en-US" dirty="0">
                <a:latin typeface="微軟正黑體" panose="020B0604030504040204" pitchFamily="34" charset="-120"/>
                <a:ea typeface="微軟正黑體" panose="020B0604030504040204" pitchFamily="34" charset="-120"/>
              </a:rPr>
              <a:t>的聯集分之交集 </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如下式</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。一般預測任務最常用的指標是 </a:t>
            </a:r>
            <a:r>
              <a:rPr lang="en-US" altLang="zh-TW" dirty="0">
                <a:latin typeface="微軟正黑體" panose="020B0604030504040204" pitchFamily="34" charset="-120"/>
                <a:ea typeface="微軟正黑體" panose="020B0604030504040204" pitchFamily="34" charset="-120"/>
              </a:rPr>
              <a:t>.5 </a:t>
            </a:r>
            <a:r>
              <a:rPr lang="en-US" altLang="zh-TW" dirty="0" err="1">
                <a:latin typeface="微軟正黑體" panose="020B0604030504040204" pitchFamily="34" charset="-120"/>
                <a:ea typeface="微軟正黑體" panose="020B0604030504040204" pitchFamily="34" charset="-120"/>
              </a:rPr>
              <a:t>IoU</a:t>
            </a:r>
            <a:r>
              <a:rPr lang="zh-TW" altLang="en-US" dirty="0">
                <a:latin typeface="微軟正黑體" panose="020B0604030504040204" pitchFamily="34" charset="-120"/>
                <a:ea typeface="微軟正黑體" panose="020B0604030504040204" pitchFamily="34" charset="-120"/>
              </a:rPr>
              <a:t>， 表示在一次 </a:t>
            </a:r>
            <a:r>
              <a:rPr lang="en-US" altLang="zh-TW" dirty="0">
                <a:latin typeface="微軟正黑體" panose="020B0604030504040204" pitchFamily="34" charset="-120"/>
                <a:ea typeface="微軟正黑體" panose="020B0604030504040204" pitchFamily="34" charset="-120"/>
              </a:rPr>
              <a:t>bounding box </a:t>
            </a:r>
            <a:r>
              <a:rPr lang="zh-TW" altLang="en-US" dirty="0">
                <a:latin typeface="微軟正黑體" panose="020B0604030504040204" pitchFamily="34" charset="-120"/>
                <a:ea typeface="微軟正黑體" panose="020B0604030504040204" pitchFamily="34" charset="-120"/>
              </a:rPr>
              <a:t>預測中，該 </a:t>
            </a:r>
            <a:r>
              <a:rPr lang="en-US" altLang="zh-TW" dirty="0">
                <a:latin typeface="微軟正黑體" panose="020B0604030504040204" pitchFamily="34" charset="-120"/>
                <a:ea typeface="微軟正黑體" panose="020B0604030504040204" pitchFamily="34" charset="-120"/>
              </a:rPr>
              <a:t>bounding box </a:t>
            </a:r>
            <a:r>
              <a:rPr lang="zh-TW" altLang="en-US" dirty="0">
                <a:latin typeface="微軟正黑體" panose="020B0604030504040204" pitchFamily="34" charset="-120"/>
                <a:ea typeface="微軟正黑體" panose="020B0604030504040204" pitchFamily="34" charset="-120"/>
              </a:rPr>
              <a:t>算出的 </a:t>
            </a:r>
            <a:r>
              <a:rPr lang="en-US" altLang="zh-TW" dirty="0" err="1">
                <a:latin typeface="微軟正黑體" panose="020B0604030504040204" pitchFamily="34" charset="-120"/>
                <a:ea typeface="微軟正黑體" panose="020B0604030504040204" pitchFamily="34" charset="-120"/>
              </a:rPr>
              <a:t>IoU</a:t>
            </a:r>
            <a:r>
              <a:rPr lang="en-US" altLang="zh-TW" dirty="0">
                <a:latin typeface="微軟正黑體" panose="020B0604030504040204" pitchFamily="34" charset="-120"/>
                <a:ea typeface="微軟正黑體" panose="020B0604030504040204" pitchFamily="34" charset="-120"/>
              </a:rPr>
              <a:t> &gt; 0.5 </a:t>
            </a:r>
            <a:r>
              <a:rPr lang="zh-TW" altLang="en-US" dirty="0">
                <a:latin typeface="微軟正黑體" panose="020B0604030504040204" pitchFamily="34" charset="-120"/>
                <a:ea typeface="微軟正黑體" panose="020B0604030504040204" pitchFamily="34" charset="-120"/>
              </a:rPr>
              <a:t>時為預測成功。</a:t>
            </a:r>
          </a:p>
        </p:txBody>
      </p:sp>
      <p:pic>
        <p:nvPicPr>
          <p:cNvPr id="5" name="圖片 4">
            <a:extLst>
              <a:ext uri="{FF2B5EF4-FFF2-40B4-BE49-F238E27FC236}">
                <a16:creationId xmlns:a16="http://schemas.microsoft.com/office/drawing/2014/main" id="{7708EE71-530B-4014-B272-0704F7C18539}"/>
              </a:ext>
            </a:extLst>
          </p:cNvPr>
          <p:cNvPicPr>
            <a:picLocks noChangeAspect="1"/>
          </p:cNvPicPr>
          <p:nvPr/>
        </p:nvPicPr>
        <p:blipFill rotWithShape="1">
          <a:blip r:embed="rId2"/>
          <a:srcRect l="6269" t="22306" r="12655" b="21358"/>
          <a:stretch/>
        </p:blipFill>
        <p:spPr>
          <a:xfrm>
            <a:off x="7585812" y="3784917"/>
            <a:ext cx="2842239" cy="649305"/>
          </a:xfrm>
          <a:prstGeom prst="rect">
            <a:avLst/>
          </a:prstGeom>
        </p:spPr>
      </p:pic>
      <p:pic>
        <p:nvPicPr>
          <p:cNvPr id="1029" name="Picture 5">
            <a:extLst>
              <a:ext uri="{FF2B5EF4-FFF2-40B4-BE49-F238E27FC236}">
                <a16:creationId xmlns:a16="http://schemas.microsoft.com/office/drawing/2014/main" id="{391937DC-CC21-47C0-B7A7-A1DEEA6524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898" y="4001574"/>
            <a:ext cx="6096000" cy="2667000"/>
          </a:xfrm>
          <a:prstGeom prst="rect">
            <a:avLst/>
          </a:prstGeom>
          <a:noFill/>
          <a:extLst>
            <a:ext uri="{909E8E84-426E-40DD-AFC4-6F175D3DCCD1}">
              <a14:hiddenFill xmlns:a14="http://schemas.microsoft.com/office/drawing/2010/main">
                <a:solidFill>
                  <a:srgbClr val="FFFFFF"/>
                </a:solidFill>
              </a14:hiddenFill>
            </a:ext>
          </a:extLst>
        </p:spPr>
      </p:pic>
      <p:pic>
        <p:nvPicPr>
          <p:cNvPr id="1033" name="Picture 9">
            <a:extLst>
              <a:ext uri="{FF2B5EF4-FFF2-40B4-BE49-F238E27FC236}">
                <a16:creationId xmlns:a16="http://schemas.microsoft.com/office/drawing/2014/main" id="{135B50C3-C762-4FD5-AC98-CAEB9E0BEC5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94898" y="4727261"/>
            <a:ext cx="5991123" cy="16873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0878699"/>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7C59194-1C65-4BCF-90C4-32D3313125E6}"/>
              </a:ext>
            </a:extLst>
          </p:cNvPr>
          <p:cNvSpPr>
            <a:spLocks noGrp="1"/>
          </p:cNvSpPr>
          <p:nvPr>
            <p:ph type="title"/>
          </p:nvPr>
        </p:nvSpPr>
        <p:spPr/>
        <p:txBody>
          <a:bodyPr/>
          <a:lstStyle/>
          <a:p>
            <a:r>
              <a:rPr lang="zh-TW" altLang="en-US" b="1" dirty="0">
                <a:latin typeface="微軟正黑體" panose="020B0604030504040204" pitchFamily="34" charset="-120"/>
                <a:ea typeface="微軟正黑體" panose="020B0604030504040204" pitchFamily="34" charset="-120"/>
              </a:rPr>
              <a:t>框住偵測物件區域</a:t>
            </a:r>
            <a:endParaRPr lang="zh-TW" altLang="en-US" dirty="0">
              <a:latin typeface="微軟正黑體" panose="020B0604030504040204" pitchFamily="34" charset="-120"/>
              <a:ea typeface="微軟正黑體" panose="020B0604030504040204" pitchFamily="34" charset="-120"/>
            </a:endParaRPr>
          </a:p>
        </p:txBody>
      </p:sp>
      <p:pic>
        <p:nvPicPr>
          <p:cNvPr id="3074" name="Picture 2">
            <a:extLst>
              <a:ext uri="{FF2B5EF4-FFF2-40B4-BE49-F238E27FC236}">
                <a16:creationId xmlns:a16="http://schemas.microsoft.com/office/drawing/2014/main" id="{D5742C1C-F1FB-4893-8645-51E5AA81F5E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934306" y="1536084"/>
            <a:ext cx="5769104" cy="4351338"/>
          </a:xfrm>
          <a:prstGeom prst="rect">
            <a:avLst/>
          </a:prstGeom>
          <a:noFill/>
          <a:extLst>
            <a:ext uri="{909E8E84-426E-40DD-AFC4-6F175D3DCCD1}">
              <a14:hiddenFill xmlns:a14="http://schemas.microsoft.com/office/drawing/2010/main">
                <a:solidFill>
                  <a:srgbClr val="FFFFFF"/>
                </a:solidFill>
              </a14:hiddenFill>
            </a:ext>
          </a:extLst>
        </p:spPr>
      </p:pic>
      <p:sp>
        <p:nvSpPr>
          <p:cNvPr id="5" name="圓形: 空心 4">
            <a:extLst>
              <a:ext uri="{FF2B5EF4-FFF2-40B4-BE49-F238E27FC236}">
                <a16:creationId xmlns:a16="http://schemas.microsoft.com/office/drawing/2014/main" id="{B5271843-589B-4E8E-94D6-F79053FC73EF}"/>
              </a:ext>
            </a:extLst>
          </p:cNvPr>
          <p:cNvSpPr/>
          <p:nvPr/>
        </p:nvSpPr>
        <p:spPr>
          <a:xfrm>
            <a:off x="647264" y="4872292"/>
            <a:ext cx="1718744" cy="1718744"/>
          </a:xfrm>
          <a:prstGeom prst="donut">
            <a:avLst>
              <a:gd name="adj" fmla="val 7600"/>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TW" altLang="en-US">
              <a:solidFill>
                <a:srgbClr val="FFC000"/>
              </a:solidFill>
            </a:endParaRPr>
          </a:p>
        </p:txBody>
      </p:sp>
      <p:sp>
        <p:nvSpPr>
          <p:cNvPr id="6" name="圓形: 空心 5">
            <a:extLst>
              <a:ext uri="{FF2B5EF4-FFF2-40B4-BE49-F238E27FC236}">
                <a16:creationId xmlns:a16="http://schemas.microsoft.com/office/drawing/2014/main" id="{5651FD9D-6800-4E3D-B604-97B3C4472325}"/>
              </a:ext>
            </a:extLst>
          </p:cNvPr>
          <p:cNvSpPr/>
          <p:nvPr/>
        </p:nvSpPr>
        <p:spPr>
          <a:xfrm>
            <a:off x="9248976" y="-1336260"/>
            <a:ext cx="3092824" cy="3092824"/>
          </a:xfrm>
          <a:prstGeom prst="donut">
            <a:avLst>
              <a:gd name="adj" fmla="val 7600"/>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TW" altLang="en-US">
              <a:solidFill>
                <a:srgbClr val="FFC000"/>
              </a:solidFill>
            </a:endParaRPr>
          </a:p>
        </p:txBody>
      </p:sp>
      <p:sp>
        <p:nvSpPr>
          <p:cNvPr id="7" name="圓形: 空心 6">
            <a:extLst>
              <a:ext uri="{FF2B5EF4-FFF2-40B4-BE49-F238E27FC236}">
                <a16:creationId xmlns:a16="http://schemas.microsoft.com/office/drawing/2014/main" id="{B2910DC2-CE2A-4A1C-8D4F-CCBE75A51472}"/>
              </a:ext>
            </a:extLst>
          </p:cNvPr>
          <p:cNvSpPr/>
          <p:nvPr/>
        </p:nvSpPr>
        <p:spPr>
          <a:xfrm>
            <a:off x="4392224" y="6051056"/>
            <a:ext cx="1079961" cy="1079961"/>
          </a:xfrm>
          <a:prstGeom prst="donut">
            <a:avLst>
              <a:gd name="adj" fmla="val 7600"/>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TW" altLang="en-US">
              <a:solidFill>
                <a:srgbClr val="FFC000"/>
              </a:solidFill>
            </a:endParaRPr>
          </a:p>
        </p:txBody>
      </p:sp>
    </p:spTree>
    <p:extLst>
      <p:ext uri="{BB962C8B-B14F-4D97-AF65-F5344CB8AC3E}">
        <p14:creationId xmlns:p14="http://schemas.microsoft.com/office/powerpoint/2010/main" val="1375987690"/>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076296D-D79F-4FBB-8966-C45E1D391203}"/>
              </a:ext>
            </a:extLst>
          </p:cNvPr>
          <p:cNvSpPr>
            <a:spLocks noGrp="1"/>
          </p:cNvSpPr>
          <p:nvPr>
            <p:ph type="title"/>
          </p:nvPr>
        </p:nvSpPr>
        <p:spPr/>
        <p:txBody>
          <a:bodyPr/>
          <a:lstStyle/>
          <a:p>
            <a:r>
              <a:rPr lang="zh-TW" altLang="en-US" b="1" dirty="0">
                <a:latin typeface="微軟正黑體" panose="020B0604030504040204" pitchFamily="34" charset="-120"/>
                <a:ea typeface="微軟正黑體" panose="020B0604030504040204" pitchFamily="34" charset="-120"/>
              </a:rPr>
              <a:t>從</a:t>
            </a:r>
            <a:r>
              <a:rPr lang="en-US" altLang="zh-TW" b="1" dirty="0" err="1">
                <a:latin typeface="微軟正黑體" panose="020B0604030504040204" pitchFamily="34" charset="-120"/>
                <a:ea typeface="微軟正黑體" panose="020B0604030504040204" pitchFamily="34" charset="-120"/>
              </a:rPr>
              <a:t>kaggle</a:t>
            </a:r>
            <a:r>
              <a:rPr lang="zh-TW" altLang="en-US" b="1" dirty="0">
                <a:latin typeface="微軟正黑體" panose="020B0604030504040204" pitchFamily="34" charset="-120"/>
                <a:ea typeface="微軟正黑體" panose="020B0604030504040204" pitchFamily="34" charset="-120"/>
              </a:rPr>
              <a:t>抓取訓練資料集</a:t>
            </a:r>
          </a:p>
        </p:txBody>
      </p:sp>
      <p:pic>
        <p:nvPicPr>
          <p:cNvPr id="4" name="圖片 3">
            <a:extLst>
              <a:ext uri="{FF2B5EF4-FFF2-40B4-BE49-F238E27FC236}">
                <a16:creationId xmlns:a16="http://schemas.microsoft.com/office/drawing/2014/main" id="{9A6BD9C1-947B-4AE7-B3B6-791FD6E08BA1}"/>
              </a:ext>
            </a:extLst>
          </p:cNvPr>
          <p:cNvPicPr>
            <a:picLocks noChangeAspect="1"/>
          </p:cNvPicPr>
          <p:nvPr/>
        </p:nvPicPr>
        <p:blipFill>
          <a:blip r:embed="rId2"/>
          <a:stretch>
            <a:fillRect/>
          </a:stretch>
        </p:blipFill>
        <p:spPr>
          <a:xfrm>
            <a:off x="2245127" y="1986726"/>
            <a:ext cx="7106642" cy="1752845"/>
          </a:xfrm>
          <a:prstGeom prst="rect">
            <a:avLst/>
          </a:prstGeom>
        </p:spPr>
      </p:pic>
      <p:pic>
        <p:nvPicPr>
          <p:cNvPr id="5" name="圖片 4">
            <a:extLst>
              <a:ext uri="{FF2B5EF4-FFF2-40B4-BE49-F238E27FC236}">
                <a16:creationId xmlns:a16="http://schemas.microsoft.com/office/drawing/2014/main" id="{78A1F86A-D71A-4FCE-A743-CA0AFC5AA3A4}"/>
              </a:ext>
            </a:extLst>
          </p:cNvPr>
          <p:cNvPicPr>
            <a:picLocks noChangeAspect="1"/>
          </p:cNvPicPr>
          <p:nvPr/>
        </p:nvPicPr>
        <p:blipFill>
          <a:blip r:embed="rId3"/>
          <a:stretch>
            <a:fillRect/>
          </a:stretch>
        </p:blipFill>
        <p:spPr>
          <a:xfrm>
            <a:off x="1340455" y="3994851"/>
            <a:ext cx="8610941" cy="2305372"/>
          </a:xfrm>
          <a:prstGeom prst="rect">
            <a:avLst/>
          </a:prstGeom>
        </p:spPr>
      </p:pic>
      <p:cxnSp>
        <p:nvCxnSpPr>
          <p:cNvPr id="6" name="直線接點 5">
            <a:extLst>
              <a:ext uri="{FF2B5EF4-FFF2-40B4-BE49-F238E27FC236}">
                <a16:creationId xmlns:a16="http://schemas.microsoft.com/office/drawing/2014/main" id="{F6521FF6-3F40-4017-8122-690E6C5ABCB1}"/>
              </a:ext>
            </a:extLst>
          </p:cNvPr>
          <p:cNvCxnSpPr>
            <a:cxnSpLocks/>
          </p:cNvCxnSpPr>
          <p:nvPr/>
        </p:nvCxnSpPr>
        <p:spPr>
          <a:xfrm>
            <a:off x="375755" y="3805740"/>
            <a:ext cx="10542494" cy="0"/>
          </a:xfrm>
          <a:prstGeom prst="line">
            <a:avLst/>
          </a:prstGeom>
          <a:ln w="28575"/>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1598066980"/>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a:extLst>
              <a:ext uri="{FF2B5EF4-FFF2-40B4-BE49-F238E27FC236}">
                <a16:creationId xmlns:a16="http://schemas.microsoft.com/office/drawing/2014/main" id="{E8007B94-E975-4E22-917B-EFB1FA2D650E}"/>
              </a:ext>
            </a:extLst>
          </p:cNvPr>
          <p:cNvPicPr>
            <a:picLocks noChangeAspect="1"/>
          </p:cNvPicPr>
          <p:nvPr/>
        </p:nvPicPr>
        <p:blipFill rotWithShape="1">
          <a:blip r:embed="rId2"/>
          <a:srcRect t="7791"/>
          <a:stretch/>
        </p:blipFill>
        <p:spPr>
          <a:xfrm>
            <a:off x="1042706" y="758858"/>
            <a:ext cx="9154803" cy="5042086"/>
          </a:xfrm>
          <a:prstGeom prst="rect">
            <a:avLst/>
          </a:prstGeom>
        </p:spPr>
      </p:pic>
    </p:spTree>
    <p:extLst>
      <p:ext uri="{BB962C8B-B14F-4D97-AF65-F5344CB8AC3E}">
        <p14:creationId xmlns:p14="http://schemas.microsoft.com/office/powerpoint/2010/main" val="756711445"/>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內容版面配置區 3">
            <a:extLst>
              <a:ext uri="{FF2B5EF4-FFF2-40B4-BE49-F238E27FC236}">
                <a16:creationId xmlns:a16="http://schemas.microsoft.com/office/drawing/2014/main" id="{28BB3604-8CFE-46E4-9F2D-5214B396AD44}"/>
              </a:ext>
            </a:extLst>
          </p:cNvPr>
          <p:cNvPicPr>
            <a:picLocks noGrp="1" noChangeAspect="1"/>
          </p:cNvPicPr>
          <p:nvPr>
            <p:ph idx="1"/>
          </p:nvPr>
        </p:nvPicPr>
        <p:blipFill>
          <a:blip r:embed="rId2"/>
          <a:stretch>
            <a:fillRect/>
          </a:stretch>
        </p:blipFill>
        <p:spPr>
          <a:xfrm>
            <a:off x="1188396" y="1014953"/>
            <a:ext cx="8796640" cy="4828094"/>
          </a:xfrm>
          <a:prstGeom prst="rect">
            <a:avLst/>
          </a:prstGeom>
        </p:spPr>
      </p:pic>
    </p:spTree>
    <p:extLst>
      <p:ext uri="{BB962C8B-B14F-4D97-AF65-F5344CB8AC3E}">
        <p14:creationId xmlns:p14="http://schemas.microsoft.com/office/powerpoint/2010/main" val="3414293670"/>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a:extLst>
              <a:ext uri="{FF2B5EF4-FFF2-40B4-BE49-F238E27FC236}">
                <a16:creationId xmlns:a16="http://schemas.microsoft.com/office/drawing/2014/main" id="{E9189B66-8D82-47DE-AD8A-757F920963E0}"/>
              </a:ext>
            </a:extLst>
          </p:cNvPr>
          <p:cNvPicPr>
            <a:picLocks noChangeAspect="1"/>
          </p:cNvPicPr>
          <p:nvPr/>
        </p:nvPicPr>
        <p:blipFill>
          <a:blip r:embed="rId2"/>
          <a:stretch>
            <a:fillRect/>
          </a:stretch>
        </p:blipFill>
        <p:spPr>
          <a:xfrm>
            <a:off x="1304925" y="2804775"/>
            <a:ext cx="9114816" cy="2606235"/>
          </a:xfrm>
          <a:prstGeom prst="rect">
            <a:avLst/>
          </a:prstGeom>
        </p:spPr>
      </p:pic>
      <p:pic>
        <p:nvPicPr>
          <p:cNvPr id="5" name="圖片 4">
            <a:extLst>
              <a:ext uri="{FF2B5EF4-FFF2-40B4-BE49-F238E27FC236}">
                <a16:creationId xmlns:a16="http://schemas.microsoft.com/office/drawing/2014/main" id="{BE5A8F87-E2B5-4EAB-B72C-728A7CB7C78B}"/>
              </a:ext>
            </a:extLst>
          </p:cNvPr>
          <p:cNvPicPr>
            <a:picLocks noChangeAspect="1"/>
          </p:cNvPicPr>
          <p:nvPr/>
        </p:nvPicPr>
        <p:blipFill>
          <a:blip r:embed="rId3"/>
          <a:stretch>
            <a:fillRect/>
          </a:stretch>
        </p:blipFill>
        <p:spPr>
          <a:xfrm>
            <a:off x="1536030" y="1224334"/>
            <a:ext cx="3953427" cy="1009791"/>
          </a:xfrm>
          <a:prstGeom prst="rect">
            <a:avLst/>
          </a:prstGeom>
        </p:spPr>
      </p:pic>
    </p:spTree>
    <p:extLst>
      <p:ext uri="{BB962C8B-B14F-4D97-AF65-F5344CB8AC3E}">
        <p14:creationId xmlns:p14="http://schemas.microsoft.com/office/powerpoint/2010/main" val="3152193659"/>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5FD7600-A051-414E-AFCA-D6AED6362428}"/>
              </a:ext>
            </a:extLst>
          </p:cNvPr>
          <p:cNvSpPr>
            <a:spLocks noGrp="1"/>
          </p:cNvSpPr>
          <p:nvPr>
            <p:ph type="title"/>
          </p:nvPr>
        </p:nvSpPr>
        <p:spPr/>
        <p:txBody>
          <a:bodyPr/>
          <a:lstStyle/>
          <a:p>
            <a:r>
              <a:rPr lang="zh-TW" altLang="en-US" b="1" dirty="0">
                <a:latin typeface="微軟正黑體" panose="020B0604030504040204" pitchFamily="34" charset="-120"/>
                <a:ea typeface="微軟正黑體" panose="020B0604030504040204" pitchFamily="34" charset="-120"/>
              </a:rPr>
              <a:t>辨識結果</a:t>
            </a:r>
          </a:p>
        </p:txBody>
      </p:sp>
      <p:pic>
        <p:nvPicPr>
          <p:cNvPr id="5" name="圖片 4">
            <a:extLst>
              <a:ext uri="{FF2B5EF4-FFF2-40B4-BE49-F238E27FC236}">
                <a16:creationId xmlns:a16="http://schemas.microsoft.com/office/drawing/2014/main" id="{029C8838-36F9-4E2B-8DF4-FF85CF569B9B}"/>
              </a:ext>
            </a:extLst>
          </p:cNvPr>
          <p:cNvPicPr>
            <a:picLocks noChangeAspect="1"/>
          </p:cNvPicPr>
          <p:nvPr/>
        </p:nvPicPr>
        <p:blipFill>
          <a:blip r:embed="rId2"/>
          <a:stretch>
            <a:fillRect/>
          </a:stretch>
        </p:blipFill>
        <p:spPr>
          <a:xfrm>
            <a:off x="103749" y="2321858"/>
            <a:ext cx="5662885" cy="3612777"/>
          </a:xfrm>
          <a:prstGeom prst="rect">
            <a:avLst/>
          </a:prstGeom>
        </p:spPr>
      </p:pic>
      <p:pic>
        <p:nvPicPr>
          <p:cNvPr id="4" name="內容版面配置區 3">
            <a:extLst>
              <a:ext uri="{FF2B5EF4-FFF2-40B4-BE49-F238E27FC236}">
                <a16:creationId xmlns:a16="http://schemas.microsoft.com/office/drawing/2014/main" id="{70783D4D-05B3-416D-9BFA-667B5B0056AF}"/>
              </a:ext>
            </a:extLst>
          </p:cNvPr>
          <p:cNvPicPr>
            <a:picLocks noGrp="1" noChangeAspect="1"/>
          </p:cNvPicPr>
          <p:nvPr>
            <p:ph idx="1"/>
          </p:nvPr>
        </p:nvPicPr>
        <p:blipFill rotWithShape="1">
          <a:blip r:embed="rId3"/>
          <a:srcRect l="6864" b="8235"/>
          <a:stretch/>
        </p:blipFill>
        <p:spPr>
          <a:xfrm>
            <a:off x="2101711" y="6055569"/>
            <a:ext cx="940485" cy="594450"/>
          </a:xfrm>
          <a:prstGeom prst="rect">
            <a:avLst/>
          </a:prstGeom>
          <a:ln>
            <a:solidFill>
              <a:schemeClr val="bg1"/>
            </a:solidFill>
          </a:ln>
        </p:spPr>
      </p:pic>
      <p:pic>
        <p:nvPicPr>
          <p:cNvPr id="6" name="圖片 5">
            <a:extLst>
              <a:ext uri="{FF2B5EF4-FFF2-40B4-BE49-F238E27FC236}">
                <a16:creationId xmlns:a16="http://schemas.microsoft.com/office/drawing/2014/main" id="{65194DB4-3B59-4199-8645-199CC393DAED}"/>
              </a:ext>
            </a:extLst>
          </p:cNvPr>
          <p:cNvPicPr>
            <a:picLocks noChangeAspect="1"/>
          </p:cNvPicPr>
          <p:nvPr/>
        </p:nvPicPr>
        <p:blipFill>
          <a:blip r:embed="rId4"/>
          <a:stretch>
            <a:fillRect/>
          </a:stretch>
        </p:blipFill>
        <p:spPr>
          <a:xfrm>
            <a:off x="5968355" y="2889114"/>
            <a:ext cx="5902442" cy="2405121"/>
          </a:xfrm>
          <a:prstGeom prst="rect">
            <a:avLst/>
          </a:prstGeom>
        </p:spPr>
      </p:pic>
      <p:pic>
        <p:nvPicPr>
          <p:cNvPr id="7" name="圖片 6">
            <a:extLst>
              <a:ext uri="{FF2B5EF4-FFF2-40B4-BE49-F238E27FC236}">
                <a16:creationId xmlns:a16="http://schemas.microsoft.com/office/drawing/2014/main" id="{9A54FC5A-D8C3-466D-A6A2-726A8727BD6F}"/>
              </a:ext>
            </a:extLst>
          </p:cNvPr>
          <p:cNvPicPr>
            <a:picLocks noChangeAspect="1"/>
          </p:cNvPicPr>
          <p:nvPr/>
        </p:nvPicPr>
        <p:blipFill>
          <a:blip r:embed="rId5"/>
          <a:stretch>
            <a:fillRect/>
          </a:stretch>
        </p:blipFill>
        <p:spPr>
          <a:xfrm>
            <a:off x="7974785" y="5407778"/>
            <a:ext cx="1047896" cy="1295581"/>
          </a:xfrm>
          <a:prstGeom prst="rect">
            <a:avLst/>
          </a:prstGeom>
        </p:spPr>
      </p:pic>
      <p:cxnSp>
        <p:nvCxnSpPr>
          <p:cNvPr id="9" name="直線接點 8">
            <a:extLst>
              <a:ext uri="{FF2B5EF4-FFF2-40B4-BE49-F238E27FC236}">
                <a16:creationId xmlns:a16="http://schemas.microsoft.com/office/drawing/2014/main" id="{0EFE9646-3985-40B3-A05C-DF66F7CD96DC}"/>
              </a:ext>
            </a:extLst>
          </p:cNvPr>
          <p:cNvCxnSpPr>
            <a:cxnSpLocks/>
          </p:cNvCxnSpPr>
          <p:nvPr/>
        </p:nvCxnSpPr>
        <p:spPr>
          <a:xfrm>
            <a:off x="385483" y="1690688"/>
            <a:ext cx="10542494" cy="0"/>
          </a:xfrm>
          <a:prstGeom prst="line">
            <a:avLst/>
          </a:prstGeom>
          <a:ln w="28575"/>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671429535"/>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2" name="Rectangle 81">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圖片 2" descr="一張含有 建築物, 室內, 圖書館, 房間 的圖片&#10;&#10;自動產生的描述">
            <a:extLst>
              <a:ext uri="{FF2B5EF4-FFF2-40B4-BE49-F238E27FC236}">
                <a16:creationId xmlns:a16="http://schemas.microsoft.com/office/drawing/2014/main" id="{C972F15C-E290-4746-AA2B-AC0144A30C6E}"/>
              </a:ext>
            </a:extLst>
          </p:cNvPr>
          <p:cNvPicPr>
            <a:picLocks noChangeAspect="1"/>
          </p:cNvPicPr>
          <p:nvPr/>
        </p:nvPicPr>
        <p:blipFill rotWithShape="1">
          <a:blip r:embed="rId2"/>
          <a:srcRect t="22699" r="9092" b="9516"/>
          <a:stretch/>
        </p:blipFill>
        <p:spPr>
          <a:xfrm>
            <a:off x="3523488" y="10"/>
            <a:ext cx="8668512" cy="6857990"/>
          </a:xfrm>
          <a:prstGeom prst="rect">
            <a:avLst/>
          </a:prstGeom>
        </p:spPr>
      </p:pic>
      <p:sp>
        <p:nvSpPr>
          <p:cNvPr id="84" name="Rectangle 83">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Rectangle 85">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88" name="Rectangle 87">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矩形: 圓角 3">
            <a:extLst>
              <a:ext uri="{FF2B5EF4-FFF2-40B4-BE49-F238E27FC236}">
                <a16:creationId xmlns:a16="http://schemas.microsoft.com/office/drawing/2014/main" id="{F2CCE62C-1E38-49A8-8879-A69722E58A3C}"/>
              </a:ext>
            </a:extLst>
          </p:cNvPr>
          <p:cNvSpPr/>
          <p:nvPr/>
        </p:nvSpPr>
        <p:spPr>
          <a:xfrm>
            <a:off x="262647" y="2518848"/>
            <a:ext cx="4454027" cy="2311400"/>
          </a:xfrm>
          <a:prstGeom prst="roundRect">
            <a:avLst/>
          </a:prstGeom>
          <a:solidFill>
            <a:schemeClr val="bg1">
              <a:lumMod val="50000"/>
              <a:lumOff val="50000"/>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 name="標題 1">
            <a:extLst>
              <a:ext uri="{FF2B5EF4-FFF2-40B4-BE49-F238E27FC236}">
                <a16:creationId xmlns:a16="http://schemas.microsoft.com/office/drawing/2014/main" id="{A56E6262-C42F-4EA5-8647-3F2BAAA05BCB}"/>
              </a:ext>
            </a:extLst>
          </p:cNvPr>
          <p:cNvSpPr>
            <a:spLocks noGrp="1"/>
          </p:cNvSpPr>
          <p:nvPr>
            <p:ph type="title"/>
          </p:nvPr>
        </p:nvSpPr>
        <p:spPr>
          <a:xfrm>
            <a:off x="477981" y="2818347"/>
            <a:ext cx="4023360" cy="1508150"/>
          </a:xfrm>
        </p:spPr>
        <p:txBody>
          <a:bodyPr vert="horz" lIns="91440" tIns="45720" rIns="91440" bIns="45720" rtlCol="0" anchor="b">
            <a:normAutofit/>
          </a:bodyPr>
          <a:lstStyle/>
          <a:p>
            <a:r>
              <a:rPr lang="en-US" altLang="zh-TW" sz="4800" b="1" dirty="0">
                <a:latin typeface="微軟正黑體" panose="020B0604030504040204" pitchFamily="34" charset="-120"/>
                <a:ea typeface="微軟正黑體" panose="020B0604030504040204" pitchFamily="34" charset="-120"/>
              </a:rPr>
              <a:t>Section 3: </a:t>
            </a:r>
            <a:br>
              <a:rPr lang="en-US" altLang="zh-TW" sz="4800" b="1" dirty="0">
                <a:latin typeface="微軟正黑體" panose="020B0604030504040204" pitchFamily="34" charset="-120"/>
                <a:ea typeface="微軟正黑體" panose="020B0604030504040204" pitchFamily="34" charset="-120"/>
              </a:rPr>
            </a:br>
            <a:r>
              <a:rPr lang="zh-TW" altLang="en-US" sz="4800" b="1" dirty="0">
                <a:latin typeface="微軟正黑體" panose="020B0604030504040204" pitchFamily="34" charset="-120"/>
                <a:ea typeface="微軟正黑體" panose="020B0604030504040204" pitchFamily="34" charset="-120"/>
              </a:rPr>
              <a:t>競品分析</a:t>
            </a:r>
          </a:p>
        </p:txBody>
      </p:sp>
    </p:spTree>
    <p:extLst>
      <p:ext uri="{BB962C8B-B14F-4D97-AF65-F5344CB8AC3E}">
        <p14:creationId xmlns:p14="http://schemas.microsoft.com/office/powerpoint/2010/main" val="587532512"/>
      </p:ext>
    </p:extLst>
  </p:cSld>
  <p:clrMapOvr>
    <a:overrideClrMapping bg1="dk1" tx1="lt1" bg2="dk2" tx2="lt2" accent1="accent1" accent2="accent2" accent3="accent3" accent4="accent4" accent5="accent5" accent6="accent6" hlink="hlink" folHlink="folHlink"/>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3" name="Rectangle 72">
            <a:extLst>
              <a:ext uri="{FF2B5EF4-FFF2-40B4-BE49-F238E27FC236}">
                <a16:creationId xmlns:a16="http://schemas.microsoft.com/office/drawing/2014/main" id="{D7D12574-25F0-4BB1-AA48-9DE7527AF5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5" name="Rectangle 74">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7" name="Rectangle: Rounded Corners 76">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a:ea typeface="+mn-ea"/>
              <a:cs typeface="+mn-cs"/>
            </a:endParaRPr>
          </a:p>
        </p:txBody>
      </p:sp>
      <p:pic>
        <p:nvPicPr>
          <p:cNvPr id="3074" name="Picture 2">
            <a:extLst>
              <a:ext uri="{FF2B5EF4-FFF2-40B4-BE49-F238E27FC236}">
                <a16:creationId xmlns:a16="http://schemas.microsoft.com/office/drawing/2014/main" id="{837F97BE-1D35-49E5-AC20-E26544F0A367}"/>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51460" y="3849798"/>
            <a:ext cx="3703320" cy="2221992"/>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99FCA36F-D66E-4E58-BFE3-99777E85E902}"/>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272133" y="2559789"/>
            <a:ext cx="3703320" cy="222199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a:extLst>
              <a:ext uri="{FF2B5EF4-FFF2-40B4-BE49-F238E27FC236}">
                <a16:creationId xmlns:a16="http://schemas.microsoft.com/office/drawing/2014/main" id="{81B5C750-D726-4A3A-AEDE-52EE964B4AC0}"/>
              </a:ext>
            </a:extLst>
          </p:cNvPr>
          <p:cNvPicPr>
            <a:picLocks noGrp="1" noChangeAspect="1" noChangeArrowheads="1"/>
          </p:cNvPicPr>
          <p:nvPr>
            <p:ph idx="1"/>
          </p:nvPr>
        </p:nvPicPr>
        <p:blipFill>
          <a:blip r:embed="rId4">
            <a:extLst>
              <a:ext uri="{28A0092B-C50C-407E-A947-70E740481C1C}">
                <a14:useLocalDpi xmlns:a14="http://schemas.microsoft.com/office/drawing/2010/main" val="0"/>
              </a:ext>
            </a:extLst>
          </a:blip>
          <a:stretch>
            <a:fillRect/>
          </a:stretch>
        </p:blipFill>
        <p:spPr bwMode="auto">
          <a:xfrm>
            <a:off x="8237220" y="3877573"/>
            <a:ext cx="3703320" cy="2166442"/>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a:extLst>
              <a:ext uri="{FF2B5EF4-FFF2-40B4-BE49-F238E27FC236}">
                <a16:creationId xmlns:a16="http://schemas.microsoft.com/office/drawing/2014/main" id="{69254D25-66B8-45E9-864C-D95A5468A0C2}"/>
              </a:ext>
            </a:extLst>
          </p:cNvPr>
          <p:cNvSpPr/>
          <p:nvPr/>
        </p:nvSpPr>
        <p:spPr>
          <a:xfrm>
            <a:off x="8199161" y="2839788"/>
            <a:ext cx="3779437" cy="830997"/>
          </a:xfrm>
          <a:prstGeom prst="rect">
            <a:avLst/>
          </a:prstGeom>
        </p:spPr>
        <p:txBody>
          <a:bodyPr wrap="square">
            <a:spAutoFit/>
          </a:bodyPr>
          <a:lstStyle/>
          <a:p>
            <a:r>
              <a:rPr lang="en-US" altLang="zh-TW" sz="2400" b="1" dirty="0">
                <a:solidFill>
                  <a:srgbClr val="5E5E5E"/>
                </a:solidFill>
                <a:latin typeface="Montserrat"/>
              </a:rPr>
              <a:t>Smart technology that can overcome face masks &amp; PPE</a:t>
            </a:r>
            <a:endParaRPr lang="en-US" altLang="zh-TW" sz="2400" b="1" i="0" dirty="0">
              <a:solidFill>
                <a:srgbClr val="5E5E5E"/>
              </a:solidFill>
              <a:effectLst/>
              <a:latin typeface="Montserrat"/>
            </a:endParaRPr>
          </a:p>
        </p:txBody>
      </p:sp>
      <p:sp>
        <p:nvSpPr>
          <p:cNvPr id="7" name="矩形 6">
            <a:extLst>
              <a:ext uri="{FF2B5EF4-FFF2-40B4-BE49-F238E27FC236}">
                <a16:creationId xmlns:a16="http://schemas.microsoft.com/office/drawing/2014/main" id="{F291C33C-C0BD-482C-BAEA-E917D387EDD9}"/>
              </a:ext>
            </a:extLst>
          </p:cNvPr>
          <p:cNvSpPr/>
          <p:nvPr/>
        </p:nvSpPr>
        <p:spPr>
          <a:xfrm>
            <a:off x="4724400" y="4960794"/>
            <a:ext cx="3223260" cy="830997"/>
          </a:xfrm>
          <a:prstGeom prst="rect">
            <a:avLst/>
          </a:prstGeom>
        </p:spPr>
        <p:txBody>
          <a:bodyPr wrap="square">
            <a:spAutoFit/>
          </a:bodyPr>
          <a:lstStyle/>
          <a:p>
            <a:r>
              <a:rPr lang="en-US" altLang="zh-TW" sz="2400" b="1" dirty="0">
                <a:solidFill>
                  <a:srgbClr val="5E5E5E"/>
                </a:solidFill>
                <a:latin typeface="Montserrat"/>
              </a:rPr>
              <a:t>Facial recognition at extreme angles</a:t>
            </a:r>
            <a:endParaRPr lang="en-US" altLang="zh-TW" sz="2400" b="1" i="0" dirty="0">
              <a:solidFill>
                <a:srgbClr val="5E5E5E"/>
              </a:solidFill>
              <a:effectLst/>
              <a:latin typeface="Montserrat"/>
            </a:endParaRPr>
          </a:p>
        </p:txBody>
      </p:sp>
      <p:sp>
        <p:nvSpPr>
          <p:cNvPr id="8" name="矩形 7">
            <a:extLst>
              <a:ext uri="{FF2B5EF4-FFF2-40B4-BE49-F238E27FC236}">
                <a16:creationId xmlns:a16="http://schemas.microsoft.com/office/drawing/2014/main" id="{D96208C9-62A8-4BC4-9D74-A71F6A704DD0}"/>
              </a:ext>
            </a:extLst>
          </p:cNvPr>
          <p:cNvSpPr/>
          <p:nvPr/>
        </p:nvSpPr>
        <p:spPr>
          <a:xfrm>
            <a:off x="308389" y="2632040"/>
            <a:ext cx="3805067" cy="1200329"/>
          </a:xfrm>
          <a:prstGeom prst="rect">
            <a:avLst/>
          </a:prstGeom>
        </p:spPr>
        <p:txBody>
          <a:bodyPr wrap="square">
            <a:spAutoFit/>
          </a:bodyPr>
          <a:lstStyle/>
          <a:p>
            <a:r>
              <a:rPr lang="en-US" altLang="zh-TW" sz="2400" b="1" dirty="0">
                <a:solidFill>
                  <a:srgbClr val="5E5E5E"/>
                </a:solidFill>
                <a:latin typeface="Montserrat"/>
              </a:rPr>
              <a:t>Overcomes darkness — facial recognition in almost complete darkness</a:t>
            </a:r>
            <a:endParaRPr lang="en-US" altLang="zh-TW" sz="2400" b="1" i="0" dirty="0">
              <a:solidFill>
                <a:srgbClr val="5E5E5E"/>
              </a:solidFill>
              <a:effectLst/>
              <a:latin typeface="Montserrat"/>
            </a:endParaRPr>
          </a:p>
        </p:txBody>
      </p:sp>
      <p:sp>
        <p:nvSpPr>
          <p:cNvPr id="5" name="內容版面配置區 2">
            <a:extLst>
              <a:ext uri="{FF2B5EF4-FFF2-40B4-BE49-F238E27FC236}">
                <a16:creationId xmlns:a16="http://schemas.microsoft.com/office/drawing/2014/main" id="{D3FA627F-AB84-47D4-A216-C0BBB6FED0F4}"/>
              </a:ext>
            </a:extLst>
          </p:cNvPr>
          <p:cNvSpPr txBox="1">
            <a:spLocks/>
          </p:cNvSpPr>
          <p:nvPr/>
        </p:nvSpPr>
        <p:spPr>
          <a:xfrm>
            <a:off x="1903615" y="413505"/>
            <a:ext cx="7985759" cy="868823"/>
          </a:xfrm>
          <a:prstGeom prst="rect">
            <a:avLst/>
          </a:prstGeom>
        </p:spPr>
        <p:txBody>
          <a:bodyPr vert="horz" lIns="91440" tIns="45720" rIns="91440" bIns="45720" rtlCol="0" anchor="ctr">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gn="ctr">
              <a:spcBef>
                <a:spcPct val="0"/>
              </a:spcBef>
              <a:spcAft>
                <a:spcPts val="600"/>
              </a:spcAft>
              <a:buNone/>
            </a:pPr>
            <a:r>
              <a:rPr lang="zh-TW" altLang="en-US" sz="3200" b="1" dirty="0">
                <a:latin typeface="Microsoft JhengHei Light" panose="020B0304030504040204" pitchFamily="34" charset="-120"/>
                <a:ea typeface="Microsoft JhengHei Light" panose="020B0304030504040204" pitchFamily="34" charset="-120"/>
                <a:cs typeface="+mj-cs"/>
              </a:rPr>
              <a:t>以色列公司 </a:t>
            </a:r>
            <a:r>
              <a:rPr lang="en-US" altLang="zh-TW" sz="3200" b="1" dirty="0" err="1">
                <a:latin typeface="Microsoft JhengHei Light" panose="020B0304030504040204" pitchFamily="34" charset="-120"/>
                <a:ea typeface="Microsoft JhengHei Light" panose="020B0304030504040204" pitchFamily="34" charset="-120"/>
                <a:cs typeface="+mj-cs"/>
              </a:rPr>
              <a:t>Corsight</a:t>
            </a:r>
            <a:r>
              <a:rPr lang="en-US" altLang="zh-TW" sz="3200" b="1" dirty="0">
                <a:latin typeface="Microsoft JhengHei Light" panose="020B0304030504040204" pitchFamily="34" charset="-120"/>
                <a:ea typeface="Microsoft JhengHei Light" panose="020B0304030504040204" pitchFamily="34" charset="-120"/>
                <a:cs typeface="+mj-cs"/>
              </a:rPr>
              <a:t> AI </a:t>
            </a:r>
            <a:r>
              <a:rPr lang="zh-TW" altLang="en-US" sz="3200" b="1" dirty="0">
                <a:latin typeface="Microsoft JhengHei Light" panose="020B0304030504040204" pitchFamily="34" charset="-120"/>
                <a:ea typeface="Microsoft JhengHei Light" panose="020B0304030504040204" pitchFamily="34" charset="-120"/>
                <a:cs typeface="+mj-cs"/>
              </a:rPr>
              <a:t>開發出戴口罩和護目鏡等情況也能辨識臉部的技術</a:t>
            </a:r>
            <a:endParaRPr lang="en-US" altLang="zh-TW" sz="3200" b="1" dirty="0">
              <a:latin typeface="Microsoft JhengHei Light" panose="020B0304030504040204" pitchFamily="34" charset="-120"/>
              <a:ea typeface="Microsoft JhengHei Light" panose="020B0304030504040204" pitchFamily="34" charset="-120"/>
              <a:cs typeface="+mj-cs"/>
            </a:endParaRPr>
          </a:p>
        </p:txBody>
      </p:sp>
      <p:cxnSp>
        <p:nvCxnSpPr>
          <p:cNvPr id="10" name="直線接點 9">
            <a:extLst>
              <a:ext uri="{FF2B5EF4-FFF2-40B4-BE49-F238E27FC236}">
                <a16:creationId xmlns:a16="http://schemas.microsoft.com/office/drawing/2014/main" id="{82AE546B-CE18-4828-961A-C4C6EA4F27EB}"/>
              </a:ext>
            </a:extLst>
          </p:cNvPr>
          <p:cNvCxnSpPr>
            <a:cxnSpLocks/>
          </p:cNvCxnSpPr>
          <p:nvPr/>
        </p:nvCxnSpPr>
        <p:spPr>
          <a:xfrm>
            <a:off x="1695450" y="2148909"/>
            <a:ext cx="8801100" cy="48138"/>
          </a:xfrm>
          <a:prstGeom prst="line">
            <a:avLst/>
          </a:prstGeom>
          <a:ln w="22225">
            <a:solidFill>
              <a:schemeClr val="accent1"/>
            </a:solidFill>
          </a:ln>
        </p:spPr>
        <p:style>
          <a:lnRef idx="1">
            <a:schemeClr val="accent1"/>
          </a:lnRef>
          <a:fillRef idx="0">
            <a:schemeClr val="accent1"/>
          </a:fillRef>
          <a:effectRef idx="0">
            <a:schemeClr val="accent1"/>
          </a:effectRef>
          <a:fontRef idx="minor">
            <a:schemeClr val="tx1"/>
          </a:fontRef>
        </p:style>
      </p:cxnSp>
      <p:sp>
        <p:nvSpPr>
          <p:cNvPr id="18" name="圓形: 空心 17">
            <a:extLst>
              <a:ext uri="{FF2B5EF4-FFF2-40B4-BE49-F238E27FC236}">
                <a16:creationId xmlns:a16="http://schemas.microsoft.com/office/drawing/2014/main" id="{6632077F-F30B-4F49-A2B4-1E0062066A49}"/>
              </a:ext>
            </a:extLst>
          </p:cNvPr>
          <p:cNvSpPr/>
          <p:nvPr/>
        </p:nvSpPr>
        <p:spPr>
          <a:xfrm>
            <a:off x="11540793" y="813985"/>
            <a:ext cx="1718744" cy="1718744"/>
          </a:xfrm>
          <a:prstGeom prst="donut">
            <a:avLst>
              <a:gd name="adj" fmla="val 7600"/>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TW" altLang="en-US">
              <a:solidFill>
                <a:srgbClr val="FFC000"/>
              </a:solidFill>
            </a:endParaRPr>
          </a:p>
        </p:txBody>
      </p:sp>
      <p:sp>
        <p:nvSpPr>
          <p:cNvPr id="19" name="圓形: 空心 18">
            <a:extLst>
              <a:ext uri="{FF2B5EF4-FFF2-40B4-BE49-F238E27FC236}">
                <a16:creationId xmlns:a16="http://schemas.microsoft.com/office/drawing/2014/main" id="{F88A605E-EE87-4A4E-BDDC-026DACA89679}"/>
              </a:ext>
            </a:extLst>
          </p:cNvPr>
          <p:cNvSpPr/>
          <p:nvPr/>
        </p:nvSpPr>
        <p:spPr>
          <a:xfrm>
            <a:off x="-1976869" y="-253036"/>
            <a:ext cx="3092824" cy="3092824"/>
          </a:xfrm>
          <a:prstGeom prst="donut">
            <a:avLst>
              <a:gd name="adj" fmla="val 7600"/>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TW" altLang="en-US">
              <a:solidFill>
                <a:srgbClr val="FFC000"/>
              </a:solidFill>
            </a:endParaRPr>
          </a:p>
        </p:txBody>
      </p:sp>
    </p:spTree>
    <p:extLst>
      <p:ext uri="{BB962C8B-B14F-4D97-AF65-F5344CB8AC3E}">
        <p14:creationId xmlns:p14="http://schemas.microsoft.com/office/powerpoint/2010/main" val="2889333762"/>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65000"/>
            <a:lum/>
          </a:blip>
          <a:srcRect/>
          <a:stretch>
            <a:fillRect t="-9000" b="-11000"/>
          </a:stretch>
        </a:blipFill>
        <a:effectLst/>
      </p:bgPr>
    </p:bg>
    <p:spTree>
      <p:nvGrpSpPr>
        <p:cNvPr id="1" name=""/>
        <p:cNvGrpSpPr/>
        <p:nvPr/>
      </p:nvGrpSpPr>
      <p:grpSpPr>
        <a:xfrm>
          <a:off x="0" y="0"/>
          <a:ext cx="0" cy="0"/>
          <a:chOff x="0" y="0"/>
          <a:chExt cx="0" cy="0"/>
        </a:xfrm>
      </p:grpSpPr>
      <p:grpSp>
        <p:nvGrpSpPr>
          <p:cNvPr id="20" name="组合 19"/>
          <p:cNvGrpSpPr/>
          <p:nvPr/>
        </p:nvGrpSpPr>
        <p:grpSpPr>
          <a:xfrm>
            <a:off x="5720080" y="0"/>
            <a:ext cx="6471920" cy="6101584"/>
            <a:chOff x="813927" y="733118"/>
            <a:chExt cx="5439696" cy="6131080"/>
          </a:xfrm>
        </p:grpSpPr>
        <p:sp>
          <p:nvSpPr>
            <p:cNvPr id="6" name="任意多边形 5"/>
            <p:cNvSpPr/>
            <p:nvPr/>
          </p:nvSpPr>
          <p:spPr>
            <a:xfrm>
              <a:off x="832977" y="733118"/>
              <a:ext cx="5048250" cy="2305050"/>
            </a:xfrm>
            <a:custGeom>
              <a:avLst/>
              <a:gdLst>
                <a:gd name="connsiteX0" fmla="*/ 3990975 w 5048250"/>
                <a:gd name="connsiteY0" fmla="*/ 0 h 2305050"/>
                <a:gd name="connsiteX1" fmla="*/ 0 w 5048250"/>
                <a:gd name="connsiteY1" fmla="*/ 2305050 h 2305050"/>
                <a:gd name="connsiteX2" fmla="*/ 1666875 w 5048250"/>
                <a:gd name="connsiteY2" fmla="*/ 2000250 h 2305050"/>
                <a:gd name="connsiteX3" fmla="*/ 5048250 w 5048250"/>
                <a:gd name="connsiteY3" fmla="*/ 9525 h 2305050"/>
                <a:gd name="connsiteX4" fmla="*/ 3990975 w 5048250"/>
                <a:gd name="connsiteY4" fmla="*/ 0 h 2305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48250" h="2305050">
                  <a:moveTo>
                    <a:pt x="3990975" y="0"/>
                  </a:moveTo>
                  <a:lnTo>
                    <a:pt x="0" y="2305050"/>
                  </a:lnTo>
                  <a:lnTo>
                    <a:pt x="1666875" y="2000250"/>
                  </a:lnTo>
                  <a:lnTo>
                    <a:pt x="5048250" y="9525"/>
                  </a:lnTo>
                  <a:lnTo>
                    <a:pt x="3990975" y="0"/>
                  </a:lnTo>
                  <a:close/>
                </a:path>
              </a:pathLst>
            </a:custGeom>
            <a:solidFill>
              <a:srgbClr val="3A4D5C"/>
            </a:solidFill>
            <a:ln>
              <a:solidFill>
                <a:srgbClr val="3A4D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7" name="任意多边形 6"/>
            <p:cNvSpPr/>
            <p:nvPr/>
          </p:nvSpPr>
          <p:spPr>
            <a:xfrm>
              <a:off x="813927" y="2457143"/>
              <a:ext cx="4019550" cy="1238250"/>
            </a:xfrm>
            <a:custGeom>
              <a:avLst/>
              <a:gdLst>
                <a:gd name="connsiteX0" fmla="*/ 0 w 4019550"/>
                <a:gd name="connsiteY0" fmla="*/ 571500 h 1238250"/>
                <a:gd name="connsiteX1" fmla="*/ 19050 w 4019550"/>
                <a:gd name="connsiteY1" fmla="*/ 1238250 h 1238250"/>
                <a:gd name="connsiteX2" fmla="*/ 4019550 w 4019550"/>
                <a:gd name="connsiteY2" fmla="*/ 485775 h 1238250"/>
                <a:gd name="connsiteX3" fmla="*/ 3209925 w 4019550"/>
                <a:gd name="connsiteY3" fmla="*/ 0 h 1238250"/>
                <a:gd name="connsiteX4" fmla="*/ 0 w 4019550"/>
                <a:gd name="connsiteY4" fmla="*/ 571500 h 1238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9550" h="1238250">
                  <a:moveTo>
                    <a:pt x="0" y="571500"/>
                  </a:moveTo>
                  <a:lnTo>
                    <a:pt x="19050" y="1238250"/>
                  </a:lnTo>
                  <a:lnTo>
                    <a:pt x="4019550" y="485775"/>
                  </a:lnTo>
                  <a:lnTo>
                    <a:pt x="3209925" y="0"/>
                  </a:lnTo>
                  <a:lnTo>
                    <a:pt x="0" y="571500"/>
                  </a:lnTo>
                  <a:close/>
                </a:path>
              </a:pathLst>
            </a:custGeom>
            <a:solidFill>
              <a:srgbClr val="2A80B9"/>
            </a:solidFill>
            <a:ln>
              <a:solidFill>
                <a:srgbClr val="2A80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8" name="任意多边形 7"/>
            <p:cNvSpPr/>
            <p:nvPr/>
          </p:nvSpPr>
          <p:spPr>
            <a:xfrm>
              <a:off x="867902" y="2955618"/>
              <a:ext cx="3949700" cy="933450"/>
            </a:xfrm>
            <a:custGeom>
              <a:avLst/>
              <a:gdLst>
                <a:gd name="connsiteX0" fmla="*/ 3949700 w 3949700"/>
                <a:gd name="connsiteY0" fmla="*/ 0 h 933450"/>
                <a:gd name="connsiteX1" fmla="*/ 3035300 w 3949700"/>
                <a:gd name="connsiteY1" fmla="*/ 368300 h 933450"/>
                <a:gd name="connsiteX2" fmla="*/ 0 w 3949700"/>
                <a:gd name="connsiteY2" fmla="*/ 933450 h 933450"/>
                <a:gd name="connsiteX3" fmla="*/ 679450 w 3949700"/>
                <a:gd name="connsiteY3" fmla="*/ 615950 h 933450"/>
                <a:gd name="connsiteX4" fmla="*/ 3949700 w 3949700"/>
                <a:gd name="connsiteY4" fmla="*/ 0 h 933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9700" h="933450">
                  <a:moveTo>
                    <a:pt x="3949700" y="0"/>
                  </a:moveTo>
                  <a:lnTo>
                    <a:pt x="3035300" y="368300"/>
                  </a:lnTo>
                  <a:lnTo>
                    <a:pt x="0" y="933450"/>
                  </a:lnTo>
                  <a:lnTo>
                    <a:pt x="679450" y="615950"/>
                  </a:lnTo>
                  <a:lnTo>
                    <a:pt x="3949700" y="0"/>
                  </a:lnTo>
                  <a:close/>
                </a:path>
              </a:pathLst>
            </a:custGeom>
            <a:solidFill>
              <a:srgbClr val="3A4D5C"/>
            </a:solidFill>
            <a:ln>
              <a:solidFill>
                <a:srgbClr val="3A4D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9" name="任意多边形 8"/>
            <p:cNvSpPr/>
            <p:nvPr/>
          </p:nvSpPr>
          <p:spPr>
            <a:xfrm>
              <a:off x="823452" y="3120718"/>
              <a:ext cx="4216400" cy="1416050"/>
            </a:xfrm>
            <a:custGeom>
              <a:avLst/>
              <a:gdLst>
                <a:gd name="connsiteX0" fmla="*/ 0 w 4216400"/>
                <a:gd name="connsiteY0" fmla="*/ 781050 h 1416050"/>
                <a:gd name="connsiteX1" fmla="*/ 0 w 4216400"/>
                <a:gd name="connsiteY1" fmla="*/ 1416050 h 1416050"/>
                <a:gd name="connsiteX2" fmla="*/ 4216400 w 4216400"/>
                <a:gd name="connsiteY2" fmla="*/ 641350 h 1416050"/>
                <a:gd name="connsiteX3" fmla="*/ 4203700 w 4216400"/>
                <a:gd name="connsiteY3" fmla="*/ 0 h 1416050"/>
                <a:gd name="connsiteX4" fmla="*/ 0 w 4216400"/>
                <a:gd name="connsiteY4" fmla="*/ 781050 h 1416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16400" h="1416050">
                  <a:moveTo>
                    <a:pt x="0" y="781050"/>
                  </a:moveTo>
                  <a:lnTo>
                    <a:pt x="0" y="1416050"/>
                  </a:lnTo>
                  <a:lnTo>
                    <a:pt x="4216400" y="641350"/>
                  </a:lnTo>
                  <a:lnTo>
                    <a:pt x="4203700" y="0"/>
                  </a:lnTo>
                  <a:lnTo>
                    <a:pt x="0" y="781050"/>
                  </a:lnTo>
                  <a:close/>
                </a:path>
              </a:pathLst>
            </a:custGeom>
            <a:solidFill>
              <a:srgbClr val="16A086"/>
            </a:solidFill>
            <a:ln>
              <a:solidFill>
                <a:srgbClr val="16A0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1" name="任意多边形 10"/>
            <p:cNvSpPr/>
            <p:nvPr/>
          </p:nvSpPr>
          <p:spPr>
            <a:xfrm>
              <a:off x="886952" y="3787468"/>
              <a:ext cx="4064000" cy="939800"/>
            </a:xfrm>
            <a:custGeom>
              <a:avLst/>
              <a:gdLst>
                <a:gd name="connsiteX0" fmla="*/ 4064000 w 4064000"/>
                <a:gd name="connsiteY0" fmla="*/ 0 h 939800"/>
                <a:gd name="connsiteX1" fmla="*/ 3181350 w 4064000"/>
                <a:gd name="connsiteY1" fmla="*/ 349250 h 939800"/>
                <a:gd name="connsiteX2" fmla="*/ 0 w 4064000"/>
                <a:gd name="connsiteY2" fmla="*/ 939800 h 939800"/>
                <a:gd name="connsiteX3" fmla="*/ 933450 w 4064000"/>
                <a:gd name="connsiteY3" fmla="*/ 565150 h 939800"/>
                <a:gd name="connsiteX4" fmla="*/ 4064000 w 4064000"/>
                <a:gd name="connsiteY4" fmla="*/ 0 h 939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64000" h="939800">
                  <a:moveTo>
                    <a:pt x="4064000" y="0"/>
                  </a:moveTo>
                  <a:lnTo>
                    <a:pt x="3181350" y="349250"/>
                  </a:lnTo>
                  <a:lnTo>
                    <a:pt x="0" y="939800"/>
                  </a:lnTo>
                  <a:lnTo>
                    <a:pt x="933450" y="565150"/>
                  </a:lnTo>
                  <a:lnTo>
                    <a:pt x="4064000" y="0"/>
                  </a:lnTo>
                  <a:close/>
                </a:path>
              </a:pathLst>
            </a:custGeom>
            <a:solidFill>
              <a:srgbClr val="3A4D5C"/>
            </a:solidFill>
            <a:ln>
              <a:solidFill>
                <a:srgbClr val="3A4D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2" name="任意多边形 11"/>
            <p:cNvSpPr/>
            <p:nvPr/>
          </p:nvSpPr>
          <p:spPr>
            <a:xfrm>
              <a:off x="829802" y="3965268"/>
              <a:ext cx="4203700" cy="1428750"/>
            </a:xfrm>
            <a:custGeom>
              <a:avLst/>
              <a:gdLst>
                <a:gd name="connsiteX0" fmla="*/ 0 w 4203700"/>
                <a:gd name="connsiteY0" fmla="*/ 762000 h 1428750"/>
                <a:gd name="connsiteX1" fmla="*/ 6350 w 4203700"/>
                <a:gd name="connsiteY1" fmla="*/ 1428750 h 1428750"/>
                <a:gd name="connsiteX2" fmla="*/ 4197350 w 4203700"/>
                <a:gd name="connsiteY2" fmla="*/ 641350 h 1428750"/>
                <a:gd name="connsiteX3" fmla="*/ 4203700 w 4203700"/>
                <a:gd name="connsiteY3" fmla="*/ 0 h 1428750"/>
                <a:gd name="connsiteX4" fmla="*/ 0 w 4203700"/>
                <a:gd name="connsiteY4" fmla="*/ 762000 h 1428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3700" h="1428750">
                  <a:moveTo>
                    <a:pt x="0" y="762000"/>
                  </a:moveTo>
                  <a:cubicBezTo>
                    <a:pt x="2117" y="984250"/>
                    <a:pt x="4233" y="1206500"/>
                    <a:pt x="6350" y="1428750"/>
                  </a:cubicBezTo>
                  <a:lnTo>
                    <a:pt x="4197350" y="641350"/>
                  </a:lnTo>
                  <a:cubicBezTo>
                    <a:pt x="4199467" y="427567"/>
                    <a:pt x="4201583" y="213783"/>
                    <a:pt x="4203700" y="0"/>
                  </a:cubicBezTo>
                  <a:lnTo>
                    <a:pt x="0" y="762000"/>
                  </a:lnTo>
                  <a:close/>
                </a:path>
              </a:pathLst>
            </a:custGeom>
            <a:solidFill>
              <a:srgbClr val="F29C1E"/>
            </a:solidFill>
            <a:ln>
              <a:solidFill>
                <a:srgbClr val="F29C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3" name="任意多边形 12"/>
            <p:cNvSpPr/>
            <p:nvPr/>
          </p:nvSpPr>
          <p:spPr>
            <a:xfrm>
              <a:off x="1083802" y="5428319"/>
              <a:ext cx="3956050" cy="933450"/>
            </a:xfrm>
            <a:custGeom>
              <a:avLst/>
              <a:gdLst>
                <a:gd name="connsiteX0" fmla="*/ 3956050 w 3956050"/>
                <a:gd name="connsiteY0" fmla="*/ 0 h 933450"/>
                <a:gd name="connsiteX1" fmla="*/ 3238500 w 3956050"/>
                <a:gd name="connsiteY1" fmla="*/ 330200 h 933450"/>
                <a:gd name="connsiteX2" fmla="*/ 0 w 3956050"/>
                <a:gd name="connsiteY2" fmla="*/ 933450 h 933450"/>
                <a:gd name="connsiteX3" fmla="*/ 831850 w 3956050"/>
                <a:gd name="connsiteY3" fmla="*/ 590550 h 933450"/>
                <a:gd name="connsiteX4" fmla="*/ 3956050 w 3956050"/>
                <a:gd name="connsiteY4" fmla="*/ 0 h 933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56050" h="933450">
                  <a:moveTo>
                    <a:pt x="3956050" y="0"/>
                  </a:moveTo>
                  <a:lnTo>
                    <a:pt x="3238500" y="330200"/>
                  </a:lnTo>
                  <a:lnTo>
                    <a:pt x="0" y="933450"/>
                  </a:lnTo>
                  <a:lnTo>
                    <a:pt x="831850" y="590550"/>
                  </a:lnTo>
                  <a:lnTo>
                    <a:pt x="3956050" y="0"/>
                  </a:lnTo>
                  <a:close/>
                </a:path>
              </a:pathLst>
            </a:custGeom>
            <a:solidFill>
              <a:srgbClr val="3A4D5C"/>
            </a:solidFill>
            <a:ln>
              <a:solidFill>
                <a:srgbClr val="3A4D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9" name="任意多边形 18"/>
            <p:cNvSpPr/>
            <p:nvPr/>
          </p:nvSpPr>
          <p:spPr>
            <a:xfrm>
              <a:off x="985377" y="5387823"/>
              <a:ext cx="5268246" cy="1476375"/>
            </a:xfrm>
            <a:custGeom>
              <a:avLst/>
              <a:gdLst>
                <a:gd name="connsiteX0" fmla="*/ 0 w 5238750"/>
                <a:gd name="connsiteY0" fmla="*/ 990600 h 1476375"/>
                <a:gd name="connsiteX1" fmla="*/ 5238750 w 5238750"/>
                <a:gd name="connsiteY1" fmla="*/ 0 h 1476375"/>
                <a:gd name="connsiteX2" fmla="*/ 5238750 w 5238750"/>
                <a:gd name="connsiteY2" fmla="*/ 666750 h 1476375"/>
                <a:gd name="connsiteX3" fmla="*/ 819150 w 5238750"/>
                <a:gd name="connsiteY3" fmla="*/ 1476375 h 1476375"/>
                <a:gd name="connsiteX4" fmla="*/ 0 w 5238750"/>
                <a:gd name="connsiteY4" fmla="*/ 990600 h 14763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38750" h="1476375">
                  <a:moveTo>
                    <a:pt x="0" y="990600"/>
                  </a:moveTo>
                  <a:lnTo>
                    <a:pt x="5238750" y="0"/>
                  </a:lnTo>
                  <a:lnTo>
                    <a:pt x="5238750" y="666750"/>
                  </a:lnTo>
                  <a:lnTo>
                    <a:pt x="819150" y="1476375"/>
                  </a:lnTo>
                  <a:lnTo>
                    <a:pt x="0" y="990600"/>
                  </a:lnTo>
                  <a:close/>
                </a:path>
              </a:pathLst>
            </a:custGeom>
            <a:solidFill>
              <a:srgbClr val="C13B2D"/>
            </a:solidFill>
            <a:ln>
              <a:solidFill>
                <a:srgbClr val="C13B2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sp>
        <p:nvSpPr>
          <p:cNvPr id="22" name="文本框 21"/>
          <p:cNvSpPr txBox="1"/>
          <p:nvPr/>
        </p:nvSpPr>
        <p:spPr>
          <a:xfrm rot="21110674">
            <a:off x="6067277" y="2028302"/>
            <a:ext cx="3571429" cy="461665"/>
          </a:xfrm>
          <a:prstGeom prst="rect">
            <a:avLst/>
          </a:prstGeom>
          <a:noFill/>
        </p:spPr>
        <p:txBody>
          <a:bodyPr wrap="square" rtlCol="0">
            <a:spAutoFit/>
          </a:bodyPr>
          <a:lstStyle/>
          <a:p>
            <a:r>
              <a:rPr lang="en-US" altLang="zh-CN" sz="2400" b="1" dirty="0">
                <a:solidFill>
                  <a:schemeClr val="bg1">
                    <a:lumMod val="95000"/>
                  </a:schemeClr>
                </a:solidFill>
                <a:latin typeface="微软雅黑" panose="020B0503020204020204" pitchFamily="34" charset="-122"/>
                <a:ea typeface="微软雅黑" panose="020B0503020204020204" pitchFamily="34" charset="-122"/>
              </a:rPr>
              <a:t>01  </a:t>
            </a:r>
            <a:r>
              <a:rPr lang="zh-TW" altLang="en-US" sz="2400" b="1" dirty="0">
                <a:solidFill>
                  <a:schemeClr val="bg1">
                    <a:lumMod val="95000"/>
                  </a:schemeClr>
                </a:solidFill>
                <a:latin typeface="微软雅黑" panose="020B0503020204020204" pitchFamily="34" charset="-122"/>
                <a:ea typeface="微软雅黑" panose="020B0503020204020204" pitchFamily="34" charset="-122"/>
              </a:rPr>
              <a:t>情境說明</a:t>
            </a:r>
            <a:endParaRPr lang="zh-CN" altLang="en-US" sz="2400" b="1"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23" name="文本框 22"/>
          <p:cNvSpPr txBox="1"/>
          <p:nvPr/>
        </p:nvSpPr>
        <p:spPr>
          <a:xfrm rot="21159291">
            <a:off x="6179683" y="2945148"/>
            <a:ext cx="3050524" cy="461665"/>
          </a:xfrm>
          <a:prstGeom prst="rect">
            <a:avLst/>
          </a:prstGeom>
          <a:noFill/>
        </p:spPr>
        <p:txBody>
          <a:bodyPr wrap="square" rtlCol="0">
            <a:spAutoFit/>
          </a:bodyPr>
          <a:lstStyle/>
          <a:p>
            <a:r>
              <a:rPr lang="en-US" altLang="zh-CN" sz="2400" b="1" dirty="0">
                <a:solidFill>
                  <a:schemeClr val="bg1">
                    <a:lumMod val="95000"/>
                  </a:schemeClr>
                </a:solidFill>
                <a:latin typeface="微软雅黑" panose="020B0503020204020204" pitchFamily="34" charset="-122"/>
                <a:ea typeface="微软雅黑" panose="020B0503020204020204" pitchFamily="34" charset="-122"/>
              </a:rPr>
              <a:t>02  </a:t>
            </a:r>
            <a:r>
              <a:rPr lang="zh-TW" altLang="en-US" sz="2400" b="1" dirty="0">
                <a:solidFill>
                  <a:schemeClr val="bg1">
                    <a:lumMod val="95000"/>
                  </a:schemeClr>
                </a:solidFill>
                <a:latin typeface="微软雅黑" panose="020B0503020204020204" pitchFamily="34" charset="-122"/>
                <a:ea typeface="微软雅黑" panose="020B0503020204020204" pitchFamily="34" charset="-122"/>
              </a:rPr>
              <a:t>程式架構</a:t>
            </a:r>
            <a:endParaRPr lang="zh-CN" altLang="en-US" sz="2400" b="1"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24" name="文本框 23"/>
          <p:cNvSpPr txBox="1"/>
          <p:nvPr/>
        </p:nvSpPr>
        <p:spPr>
          <a:xfrm rot="21132904">
            <a:off x="6325136" y="3775029"/>
            <a:ext cx="2639356" cy="461665"/>
          </a:xfrm>
          <a:prstGeom prst="rect">
            <a:avLst/>
          </a:prstGeom>
          <a:noFill/>
        </p:spPr>
        <p:txBody>
          <a:bodyPr wrap="square" rtlCol="0">
            <a:spAutoFit/>
          </a:bodyPr>
          <a:lstStyle/>
          <a:p>
            <a:r>
              <a:rPr lang="en-US" altLang="zh-CN" sz="2400" b="1" dirty="0">
                <a:solidFill>
                  <a:schemeClr val="bg1">
                    <a:lumMod val="95000"/>
                  </a:schemeClr>
                </a:solidFill>
                <a:latin typeface="微软雅黑" panose="020B0503020204020204" pitchFamily="34" charset="-122"/>
                <a:ea typeface="微软雅黑" panose="020B0503020204020204" pitchFamily="34" charset="-122"/>
              </a:rPr>
              <a:t>03  </a:t>
            </a:r>
            <a:r>
              <a:rPr lang="zh-TW" altLang="en-US" sz="2400" b="1" dirty="0">
                <a:solidFill>
                  <a:schemeClr val="bg1">
                    <a:lumMod val="95000"/>
                  </a:schemeClr>
                </a:solidFill>
                <a:latin typeface="微软雅黑" panose="020B0503020204020204" pitchFamily="34" charset="-122"/>
                <a:ea typeface="微软雅黑" panose="020B0503020204020204" pitchFamily="34" charset="-122"/>
              </a:rPr>
              <a:t>競品分析</a:t>
            </a:r>
            <a:endParaRPr lang="zh-CN" altLang="en-US" sz="2400" b="1"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25" name="文本框 24"/>
          <p:cNvSpPr txBox="1"/>
          <p:nvPr/>
        </p:nvSpPr>
        <p:spPr>
          <a:xfrm rot="21055037">
            <a:off x="6871397" y="5329676"/>
            <a:ext cx="2476597" cy="461665"/>
          </a:xfrm>
          <a:prstGeom prst="rect">
            <a:avLst/>
          </a:prstGeom>
          <a:noFill/>
        </p:spPr>
        <p:txBody>
          <a:bodyPr wrap="square" rtlCol="0">
            <a:spAutoFit/>
          </a:bodyPr>
          <a:lstStyle/>
          <a:p>
            <a:r>
              <a:rPr lang="en-US" altLang="zh-CN" sz="2400" b="1" dirty="0">
                <a:solidFill>
                  <a:schemeClr val="bg1">
                    <a:lumMod val="95000"/>
                  </a:schemeClr>
                </a:solidFill>
                <a:latin typeface="微软雅黑" panose="020B0503020204020204" pitchFamily="34" charset="-122"/>
                <a:ea typeface="微软雅黑" panose="020B0503020204020204" pitchFamily="34" charset="-122"/>
              </a:rPr>
              <a:t>05  </a:t>
            </a:r>
            <a:r>
              <a:rPr lang="zh-TW" altLang="en-US" sz="2400" b="1" dirty="0">
                <a:solidFill>
                  <a:schemeClr val="bg1">
                    <a:lumMod val="95000"/>
                  </a:schemeClr>
                </a:solidFill>
                <a:latin typeface="微软雅黑" panose="020B0503020204020204" pitchFamily="34" charset="-122"/>
                <a:ea typeface="微软雅黑" panose="020B0503020204020204" pitchFamily="34" charset="-122"/>
              </a:rPr>
              <a:t>未來展望</a:t>
            </a:r>
            <a:endParaRPr lang="zh-CN" altLang="en-US" sz="2400" b="1"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28" name="文本框 27"/>
          <p:cNvSpPr txBox="1"/>
          <p:nvPr/>
        </p:nvSpPr>
        <p:spPr>
          <a:xfrm>
            <a:off x="1046913" y="1420318"/>
            <a:ext cx="5655443" cy="1107996"/>
          </a:xfrm>
          <a:prstGeom prst="rect">
            <a:avLst/>
          </a:prstGeom>
          <a:noFill/>
        </p:spPr>
        <p:txBody>
          <a:bodyPr wrap="square" rtlCol="0">
            <a:spAutoFit/>
          </a:bodyPr>
          <a:lstStyle/>
          <a:p>
            <a:r>
              <a:rPr lang="en-US" altLang="zh-CN" sz="6600" b="1" dirty="0">
                <a:ln w="57150">
                  <a:solidFill>
                    <a:schemeClr val="bg1"/>
                  </a:solidFill>
                </a:ln>
                <a:solidFill>
                  <a:schemeClr val="tx1">
                    <a:lumMod val="75000"/>
                    <a:lumOff val="25000"/>
                  </a:schemeClr>
                </a:solidFill>
                <a:latin typeface="微软雅黑" panose="020B0503020204020204" pitchFamily="34" charset="-122"/>
                <a:ea typeface="微软雅黑" panose="020B0503020204020204" pitchFamily="34" charset="-122"/>
                <a:cs typeface="Arial Unicode MS" panose="020B0604020202020204" pitchFamily="34" charset="-122"/>
              </a:rPr>
              <a:t>CONTENT</a:t>
            </a:r>
            <a:endParaRPr lang="zh-CN" altLang="en-US" sz="6600" b="1" dirty="0">
              <a:ln w="57150">
                <a:solidFill>
                  <a:schemeClr val="bg1"/>
                </a:solidFill>
              </a:ln>
              <a:solidFill>
                <a:schemeClr val="tx1">
                  <a:lumMod val="75000"/>
                  <a:lumOff val="25000"/>
                </a:schemeClr>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49" name="任意多边形 10">
            <a:extLst>
              <a:ext uri="{FF2B5EF4-FFF2-40B4-BE49-F238E27FC236}">
                <a16:creationId xmlns:a16="http://schemas.microsoft.com/office/drawing/2014/main" id="{415A874D-947C-478A-9CA9-41C9262DE27E}"/>
              </a:ext>
            </a:extLst>
          </p:cNvPr>
          <p:cNvSpPr/>
          <p:nvPr/>
        </p:nvSpPr>
        <p:spPr>
          <a:xfrm>
            <a:off x="6060504" y="3850086"/>
            <a:ext cx="4835175" cy="935279"/>
          </a:xfrm>
          <a:custGeom>
            <a:avLst/>
            <a:gdLst>
              <a:gd name="connsiteX0" fmla="*/ 4064000 w 4064000"/>
              <a:gd name="connsiteY0" fmla="*/ 0 h 939800"/>
              <a:gd name="connsiteX1" fmla="*/ 3181350 w 4064000"/>
              <a:gd name="connsiteY1" fmla="*/ 349250 h 939800"/>
              <a:gd name="connsiteX2" fmla="*/ 0 w 4064000"/>
              <a:gd name="connsiteY2" fmla="*/ 939800 h 939800"/>
              <a:gd name="connsiteX3" fmla="*/ 933450 w 4064000"/>
              <a:gd name="connsiteY3" fmla="*/ 565150 h 939800"/>
              <a:gd name="connsiteX4" fmla="*/ 4064000 w 4064000"/>
              <a:gd name="connsiteY4" fmla="*/ 0 h 939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64000" h="939800">
                <a:moveTo>
                  <a:pt x="4064000" y="0"/>
                </a:moveTo>
                <a:lnTo>
                  <a:pt x="3181350" y="349250"/>
                </a:lnTo>
                <a:lnTo>
                  <a:pt x="0" y="939800"/>
                </a:lnTo>
                <a:lnTo>
                  <a:pt x="933450" y="565150"/>
                </a:lnTo>
                <a:lnTo>
                  <a:pt x="4064000" y="0"/>
                </a:lnTo>
                <a:close/>
              </a:path>
            </a:pathLst>
          </a:custGeom>
          <a:solidFill>
            <a:srgbClr val="3A4D5C"/>
          </a:solidFill>
          <a:ln>
            <a:solidFill>
              <a:srgbClr val="3A4D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50" name="任意多边形 11">
            <a:extLst>
              <a:ext uri="{FF2B5EF4-FFF2-40B4-BE49-F238E27FC236}">
                <a16:creationId xmlns:a16="http://schemas.microsoft.com/office/drawing/2014/main" id="{B8ACCFC7-51D6-4E3F-9E8B-459B4DCADC44}"/>
              </a:ext>
            </a:extLst>
          </p:cNvPr>
          <p:cNvSpPr/>
          <p:nvPr/>
        </p:nvSpPr>
        <p:spPr>
          <a:xfrm>
            <a:off x="5976845" y="4030240"/>
            <a:ext cx="5001384" cy="1421876"/>
          </a:xfrm>
          <a:custGeom>
            <a:avLst/>
            <a:gdLst>
              <a:gd name="connsiteX0" fmla="*/ 0 w 4203700"/>
              <a:gd name="connsiteY0" fmla="*/ 762000 h 1428750"/>
              <a:gd name="connsiteX1" fmla="*/ 6350 w 4203700"/>
              <a:gd name="connsiteY1" fmla="*/ 1428750 h 1428750"/>
              <a:gd name="connsiteX2" fmla="*/ 4197350 w 4203700"/>
              <a:gd name="connsiteY2" fmla="*/ 641350 h 1428750"/>
              <a:gd name="connsiteX3" fmla="*/ 4203700 w 4203700"/>
              <a:gd name="connsiteY3" fmla="*/ 0 h 1428750"/>
              <a:gd name="connsiteX4" fmla="*/ 0 w 4203700"/>
              <a:gd name="connsiteY4" fmla="*/ 762000 h 1428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3700" h="1428750">
                <a:moveTo>
                  <a:pt x="0" y="762000"/>
                </a:moveTo>
                <a:cubicBezTo>
                  <a:pt x="2117" y="984250"/>
                  <a:pt x="4233" y="1206500"/>
                  <a:pt x="6350" y="1428750"/>
                </a:cubicBezTo>
                <a:lnTo>
                  <a:pt x="4197350" y="641350"/>
                </a:lnTo>
                <a:cubicBezTo>
                  <a:pt x="4199467" y="427567"/>
                  <a:pt x="4201583" y="213783"/>
                  <a:pt x="4203700" y="0"/>
                </a:cubicBezTo>
                <a:lnTo>
                  <a:pt x="0" y="762000"/>
                </a:lnTo>
                <a:close/>
              </a:path>
            </a:pathLst>
          </a:cu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51" name="文本框 24">
            <a:extLst>
              <a:ext uri="{FF2B5EF4-FFF2-40B4-BE49-F238E27FC236}">
                <a16:creationId xmlns:a16="http://schemas.microsoft.com/office/drawing/2014/main" id="{939AB996-7FD2-44D8-880A-9DB5F1F35BC4}"/>
              </a:ext>
            </a:extLst>
          </p:cNvPr>
          <p:cNvSpPr txBox="1"/>
          <p:nvPr/>
        </p:nvSpPr>
        <p:spPr>
          <a:xfrm rot="21110104">
            <a:off x="6469936" y="4608053"/>
            <a:ext cx="2880788" cy="461665"/>
          </a:xfrm>
          <a:prstGeom prst="rect">
            <a:avLst/>
          </a:prstGeom>
          <a:noFill/>
        </p:spPr>
        <p:txBody>
          <a:bodyPr wrap="square" rtlCol="0">
            <a:spAutoFit/>
          </a:bodyPr>
          <a:lstStyle/>
          <a:p>
            <a:r>
              <a:rPr lang="en-US" altLang="zh-CN" sz="2400" b="1" dirty="0">
                <a:solidFill>
                  <a:schemeClr val="bg1">
                    <a:lumMod val="95000"/>
                  </a:schemeClr>
                </a:solidFill>
                <a:latin typeface="微软雅黑" panose="020B0503020204020204" pitchFamily="34" charset="-122"/>
                <a:ea typeface="微软雅黑" panose="020B0503020204020204" pitchFamily="34" charset="-122"/>
              </a:rPr>
              <a:t>04  </a:t>
            </a:r>
            <a:r>
              <a:rPr lang="zh-TW" altLang="en-US" sz="2400" b="1" dirty="0">
                <a:solidFill>
                  <a:schemeClr val="bg1">
                    <a:lumMod val="95000"/>
                  </a:schemeClr>
                </a:solidFill>
                <a:latin typeface="微软雅黑" panose="020B0503020204020204" pitchFamily="34" charset="-122"/>
                <a:ea typeface="微软雅黑" panose="020B0503020204020204" pitchFamily="34" charset="-122"/>
              </a:rPr>
              <a:t>問題除錯</a:t>
            </a:r>
            <a:endParaRPr lang="zh-CN" altLang="en-US" sz="2400" b="1" dirty="0">
              <a:solidFill>
                <a:schemeClr val="bg1">
                  <a:lumMod val="9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451665013"/>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a:extLst>
              <a:ext uri="{FF2B5EF4-FFF2-40B4-BE49-F238E27FC236}">
                <a16:creationId xmlns:a16="http://schemas.microsoft.com/office/drawing/2014/main" id="{C3A35128-8F7B-49D0-ACFF-00D041799923}"/>
              </a:ext>
            </a:extLst>
          </p:cNvPr>
          <p:cNvPicPr>
            <a:picLocks noChangeAspect="1"/>
          </p:cNvPicPr>
          <p:nvPr/>
        </p:nvPicPr>
        <p:blipFill>
          <a:blip r:embed="rId2"/>
          <a:stretch>
            <a:fillRect/>
          </a:stretch>
        </p:blipFill>
        <p:spPr>
          <a:xfrm>
            <a:off x="492446" y="1953931"/>
            <a:ext cx="3537345" cy="1972069"/>
          </a:xfrm>
          <a:prstGeom prst="rect">
            <a:avLst/>
          </a:prstGeom>
        </p:spPr>
      </p:pic>
      <p:pic>
        <p:nvPicPr>
          <p:cNvPr id="5" name="圖片 4">
            <a:extLst>
              <a:ext uri="{FF2B5EF4-FFF2-40B4-BE49-F238E27FC236}">
                <a16:creationId xmlns:a16="http://schemas.microsoft.com/office/drawing/2014/main" id="{15F5A96A-D8C9-4E26-A894-E7E746DEB404}"/>
              </a:ext>
            </a:extLst>
          </p:cNvPr>
          <p:cNvPicPr>
            <a:picLocks noChangeAspect="1"/>
          </p:cNvPicPr>
          <p:nvPr/>
        </p:nvPicPr>
        <p:blipFill>
          <a:blip r:embed="rId3"/>
          <a:stretch>
            <a:fillRect/>
          </a:stretch>
        </p:blipFill>
        <p:spPr>
          <a:xfrm>
            <a:off x="4508654" y="540470"/>
            <a:ext cx="4026317" cy="2134688"/>
          </a:xfrm>
          <a:prstGeom prst="rect">
            <a:avLst/>
          </a:prstGeom>
        </p:spPr>
      </p:pic>
      <p:pic>
        <p:nvPicPr>
          <p:cNvPr id="6" name="圖片 5">
            <a:extLst>
              <a:ext uri="{FF2B5EF4-FFF2-40B4-BE49-F238E27FC236}">
                <a16:creationId xmlns:a16="http://schemas.microsoft.com/office/drawing/2014/main" id="{29AA9759-47BC-4D8E-91B1-0A15D0855A0B}"/>
              </a:ext>
            </a:extLst>
          </p:cNvPr>
          <p:cNvPicPr>
            <a:picLocks noChangeAspect="1"/>
          </p:cNvPicPr>
          <p:nvPr/>
        </p:nvPicPr>
        <p:blipFill>
          <a:blip r:embed="rId4"/>
          <a:stretch>
            <a:fillRect/>
          </a:stretch>
        </p:blipFill>
        <p:spPr>
          <a:xfrm>
            <a:off x="6363480" y="3579779"/>
            <a:ext cx="5046769" cy="3174757"/>
          </a:xfrm>
          <a:prstGeom prst="rect">
            <a:avLst/>
          </a:prstGeom>
        </p:spPr>
      </p:pic>
      <p:sp>
        <p:nvSpPr>
          <p:cNvPr id="8" name="矩形 7">
            <a:extLst>
              <a:ext uri="{FF2B5EF4-FFF2-40B4-BE49-F238E27FC236}">
                <a16:creationId xmlns:a16="http://schemas.microsoft.com/office/drawing/2014/main" id="{26018D3A-E7AE-4504-A932-9933F6AF273E}"/>
              </a:ext>
            </a:extLst>
          </p:cNvPr>
          <p:cNvSpPr/>
          <p:nvPr/>
        </p:nvSpPr>
        <p:spPr>
          <a:xfrm>
            <a:off x="222758" y="1058402"/>
            <a:ext cx="3928894" cy="830997"/>
          </a:xfrm>
          <a:prstGeom prst="rect">
            <a:avLst/>
          </a:prstGeom>
        </p:spPr>
        <p:txBody>
          <a:bodyPr wrap="square">
            <a:spAutoFit/>
          </a:bodyPr>
          <a:lstStyle/>
          <a:p>
            <a:r>
              <a:rPr lang="en-US" altLang="zh-TW" sz="2400" b="1" dirty="0">
                <a:solidFill>
                  <a:srgbClr val="5E5E5E"/>
                </a:solidFill>
                <a:latin typeface="Montserrat"/>
              </a:rPr>
              <a:t>Non discriminative algorithm that is ethnicity neutral</a:t>
            </a:r>
            <a:endParaRPr lang="en-US" altLang="zh-TW" sz="2400" b="1" i="0" dirty="0">
              <a:solidFill>
                <a:srgbClr val="5E5E5E"/>
              </a:solidFill>
              <a:effectLst/>
              <a:latin typeface="Montserrat"/>
            </a:endParaRPr>
          </a:p>
        </p:txBody>
      </p:sp>
      <p:sp>
        <p:nvSpPr>
          <p:cNvPr id="9" name="矩形 8">
            <a:extLst>
              <a:ext uri="{FF2B5EF4-FFF2-40B4-BE49-F238E27FC236}">
                <a16:creationId xmlns:a16="http://schemas.microsoft.com/office/drawing/2014/main" id="{880F02E4-D0DA-45FD-9993-8F7135BEAEDC}"/>
              </a:ext>
            </a:extLst>
          </p:cNvPr>
          <p:cNvSpPr/>
          <p:nvPr/>
        </p:nvSpPr>
        <p:spPr>
          <a:xfrm>
            <a:off x="4747978" y="2675158"/>
            <a:ext cx="3011527" cy="830997"/>
          </a:xfrm>
          <a:prstGeom prst="rect">
            <a:avLst/>
          </a:prstGeom>
        </p:spPr>
        <p:txBody>
          <a:bodyPr wrap="square">
            <a:spAutoFit/>
          </a:bodyPr>
          <a:lstStyle/>
          <a:p>
            <a:r>
              <a:rPr lang="en-US" altLang="zh-TW" sz="2400" b="1" dirty="0">
                <a:solidFill>
                  <a:srgbClr val="5E5E5E"/>
                </a:solidFill>
                <a:latin typeface="Montserrat"/>
              </a:rPr>
              <a:t>detects the threat of fevers past &amp; present</a:t>
            </a:r>
            <a:endParaRPr lang="en-US" altLang="zh-TW" sz="2400" b="1" i="0" dirty="0">
              <a:solidFill>
                <a:srgbClr val="5E5E5E"/>
              </a:solidFill>
              <a:effectLst/>
              <a:latin typeface="Montserrat"/>
            </a:endParaRPr>
          </a:p>
        </p:txBody>
      </p:sp>
      <p:sp>
        <p:nvSpPr>
          <p:cNvPr id="11" name="箭號: 彎曲 10">
            <a:extLst>
              <a:ext uri="{FF2B5EF4-FFF2-40B4-BE49-F238E27FC236}">
                <a16:creationId xmlns:a16="http://schemas.microsoft.com/office/drawing/2014/main" id="{FBD20B5F-A123-4BE4-8277-CCE8BCAA07A7}"/>
              </a:ext>
            </a:extLst>
          </p:cNvPr>
          <p:cNvSpPr/>
          <p:nvPr/>
        </p:nvSpPr>
        <p:spPr>
          <a:xfrm rot="5400000">
            <a:off x="8232440" y="2449827"/>
            <a:ext cx="1308847" cy="1308847"/>
          </a:xfrm>
          <a:prstGeom prst="bentArrow">
            <a:avLst>
              <a:gd name="adj1" fmla="val 9932"/>
              <a:gd name="adj2" fmla="val 13014"/>
              <a:gd name="adj3" fmla="val 16096"/>
              <a:gd name="adj4" fmla="val 437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12" name="圓形: 空心 11">
            <a:extLst>
              <a:ext uri="{FF2B5EF4-FFF2-40B4-BE49-F238E27FC236}">
                <a16:creationId xmlns:a16="http://schemas.microsoft.com/office/drawing/2014/main" id="{BB4B8F69-883A-4615-A325-7FC6DF6FC079}"/>
              </a:ext>
            </a:extLst>
          </p:cNvPr>
          <p:cNvSpPr/>
          <p:nvPr/>
        </p:nvSpPr>
        <p:spPr>
          <a:xfrm>
            <a:off x="647264" y="4872292"/>
            <a:ext cx="1718744" cy="1718744"/>
          </a:xfrm>
          <a:prstGeom prst="donut">
            <a:avLst>
              <a:gd name="adj" fmla="val 7600"/>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TW" altLang="en-US">
              <a:solidFill>
                <a:srgbClr val="FFC000"/>
              </a:solidFill>
            </a:endParaRPr>
          </a:p>
        </p:txBody>
      </p:sp>
      <p:sp>
        <p:nvSpPr>
          <p:cNvPr id="13" name="圓形: 空心 12">
            <a:extLst>
              <a:ext uri="{FF2B5EF4-FFF2-40B4-BE49-F238E27FC236}">
                <a16:creationId xmlns:a16="http://schemas.microsoft.com/office/drawing/2014/main" id="{E7E982BC-AB49-481F-B376-1F907267ECA7}"/>
              </a:ext>
            </a:extLst>
          </p:cNvPr>
          <p:cNvSpPr/>
          <p:nvPr/>
        </p:nvSpPr>
        <p:spPr>
          <a:xfrm>
            <a:off x="9248976" y="-1336260"/>
            <a:ext cx="3092824" cy="3092824"/>
          </a:xfrm>
          <a:prstGeom prst="donut">
            <a:avLst>
              <a:gd name="adj" fmla="val 7600"/>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TW" altLang="en-US">
              <a:solidFill>
                <a:srgbClr val="FFC000"/>
              </a:solidFill>
            </a:endParaRPr>
          </a:p>
        </p:txBody>
      </p:sp>
      <p:sp>
        <p:nvSpPr>
          <p:cNvPr id="14" name="圓形: 空心 13">
            <a:extLst>
              <a:ext uri="{FF2B5EF4-FFF2-40B4-BE49-F238E27FC236}">
                <a16:creationId xmlns:a16="http://schemas.microsoft.com/office/drawing/2014/main" id="{05F6CF7C-AAA8-424A-98B3-E10777A0CDD8}"/>
              </a:ext>
            </a:extLst>
          </p:cNvPr>
          <p:cNvSpPr/>
          <p:nvPr/>
        </p:nvSpPr>
        <p:spPr>
          <a:xfrm>
            <a:off x="4392224" y="6051056"/>
            <a:ext cx="1079961" cy="1079961"/>
          </a:xfrm>
          <a:prstGeom prst="donut">
            <a:avLst>
              <a:gd name="adj" fmla="val 7600"/>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TW" altLang="en-US">
              <a:solidFill>
                <a:srgbClr val="FFC000"/>
              </a:solidFill>
            </a:endParaRPr>
          </a:p>
        </p:txBody>
      </p:sp>
      <p:cxnSp>
        <p:nvCxnSpPr>
          <p:cNvPr id="16" name="直線接點 15">
            <a:extLst>
              <a:ext uri="{FF2B5EF4-FFF2-40B4-BE49-F238E27FC236}">
                <a16:creationId xmlns:a16="http://schemas.microsoft.com/office/drawing/2014/main" id="{642854C8-2F6E-4424-B9A3-FD47E4C650EA}"/>
              </a:ext>
            </a:extLst>
          </p:cNvPr>
          <p:cNvCxnSpPr/>
          <p:nvPr/>
        </p:nvCxnSpPr>
        <p:spPr>
          <a:xfrm>
            <a:off x="4293612" y="331153"/>
            <a:ext cx="0" cy="411480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5651753"/>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內容版面配置區 4" descr="一張含有 相片, 男人, 握住, 坐 的圖片&#10;&#10;自動產生的描述">
            <a:extLst>
              <a:ext uri="{FF2B5EF4-FFF2-40B4-BE49-F238E27FC236}">
                <a16:creationId xmlns:a16="http://schemas.microsoft.com/office/drawing/2014/main" id="{F63B0774-5774-4CD0-8AE4-3DB8763A67A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56934" y="1120774"/>
            <a:ext cx="9878131" cy="5556449"/>
          </a:xfrm>
        </p:spPr>
      </p:pic>
      <p:sp>
        <p:nvSpPr>
          <p:cNvPr id="6" name="內容版面配置區 2">
            <a:extLst>
              <a:ext uri="{FF2B5EF4-FFF2-40B4-BE49-F238E27FC236}">
                <a16:creationId xmlns:a16="http://schemas.microsoft.com/office/drawing/2014/main" id="{45F97D4E-E2BF-425C-8F85-E7D1DB7943E4}"/>
              </a:ext>
            </a:extLst>
          </p:cNvPr>
          <p:cNvSpPr txBox="1">
            <a:spLocks/>
          </p:cNvSpPr>
          <p:nvPr/>
        </p:nvSpPr>
        <p:spPr>
          <a:xfrm>
            <a:off x="1566509" y="251951"/>
            <a:ext cx="7985759" cy="868823"/>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gn="ctr">
              <a:spcBef>
                <a:spcPct val="0"/>
              </a:spcBef>
              <a:spcAft>
                <a:spcPts val="600"/>
              </a:spcAft>
              <a:buNone/>
            </a:pPr>
            <a:r>
              <a:rPr lang="zh-TW" altLang="en-US" sz="3200" b="1" dirty="0">
                <a:latin typeface="Microsoft JhengHei Light" panose="020B0304030504040204" pitchFamily="34" charset="-120"/>
                <a:ea typeface="Microsoft JhengHei Light" panose="020B0304030504040204" pitchFamily="34" charset="-120"/>
                <a:cs typeface="+mj-cs"/>
              </a:rPr>
              <a:t>各種款式 各種樣式的口罩皆可以辨識</a:t>
            </a:r>
            <a:endParaRPr lang="en-US" altLang="zh-TW" sz="3200" b="1" dirty="0">
              <a:latin typeface="Microsoft JhengHei Light" panose="020B0304030504040204" pitchFamily="34" charset="-120"/>
              <a:ea typeface="Microsoft JhengHei Light" panose="020B0304030504040204" pitchFamily="34" charset="-120"/>
              <a:cs typeface="+mj-cs"/>
            </a:endParaRPr>
          </a:p>
        </p:txBody>
      </p:sp>
    </p:spTree>
    <p:extLst>
      <p:ext uri="{BB962C8B-B14F-4D97-AF65-F5344CB8AC3E}">
        <p14:creationId xmlns:p14="http://schemas.microsoft.com/office/powerpoint/2010/main" val="828684820"/>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2" name="Rectangle 81">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圖片 2" descr="一張含有 建築物, 室內, 圖書館, 房間 的圖片&#10;&#10;自動產生的描述">
            <a:extLst>
              <a:ext uri="{FF2B5EF4-FFF2-40B4-BE49-F238E27FC236}">
                <a16:creationId xmlns:a16="http://schemas.microsoft.com/office/drawing/2014/main" id="{C972F15C-E290-4746-AA2B-AC0144A30C6E}"/>
              </a:ext>
            </a:extLst>
          </p:cNvPr>
          <p:cNvPicPr>
            <a:picLocks noChangeAspect="1"/>
          </p:cNvPicPr>
          <p:nvPr/>
        </p:nvPicPr>
        <p:blipFill rotWithShape="1">
          <a:blip r:embed="rId2"/>
          <a:srcRect t="22699" r="9092" b="9516"/>
          <a:stretch/>
        </p:blipFill>
        <p:spPr>
          <a:xfrm>
            <a:off x="3523488" y="10"/>
            <a:ext cx="8668512" cy="6857990"/>
          </a:xfrm>
          <a:prstGeom prst="rect">
            <a:avLst/>
          </a:prstGeom>
        </p:spPr>
      </p:pic>
      <p:sp>
        <p:nvSpPr>
          <p:cNvPr id="84" name="Rectangle 83">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Rectangle 85">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88" name="Rectangle 87">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矩形: 圓角 3">
            <a:extLst>
              <a:ext uri="{FF2B5EF4-FFF2-40B4-BE49-F238E27FC236}">
                <a16:creationId xmlns:a16="http://schemas.microsoft.com/office/drawing/2014/main" id="{F2CCE62C-1E38-49A8-8879-A69722E58A3C}"/>
              </a:ext>
            </a:extLst>
          </p:cNvPr>
          <p:cNvSpPr/>
          <p:nvPr/>
        </p:nvSpPr>
        <p:spPr>
          <a:xfrm>
            <a:off x="262647" y="2518848"/>
            <a:ext cx="4454027" cy="2311400"/>
          </a:xfrm>
          <a:prstGeom prst="roundRect">
            <a:avLst/>
          </a:prstGeom>
          <a:solidFill>
            <a:schemeClr val="bg1">
              <a:lumMod val="50000"/>
              <a:lumOff val="50000"/>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 name="標題 1">
            <a:extLst>
              <a:ext uri="{FF2B5EF4-FFF2-40B4-BE49-F238E27FC236}">
                <a16:creationId xmlns:a16="http://schemas.microsoft.com/office/drawing/2014/main" id="{A56E6262-C42F-4EA5-8647-3F2BAAA05BCB}"/>
              </a:ext>
            </a:extLst>
          </p:cNvPr>
          <p:cNvSpPr>
            <a:spLocks noGrp="1"/>
          </p:cNvSpPr>
          <p:nvPr>
            <p:ph type="title"/>
          </p:nvPr>
        </p:nvSpPr>
        <p:spPr>
          <a:xfrm>
            <a:off x="477981" y="2818347"/>
            <a:ext cx="4023360" cy="1508150"/>
          </a:xfrm>
        </p:spPr>
        <p:txBody>
          <a:bodyPr vert="horz" lIns="91440" tIns="45720" rIns="91440" bIns="45720" rtlCol="0" anchor="b">
            <a:normAutofit/>
          </a:bodyPr>
          <a:lstStyle/>
          <a:p>
            <a:r>
              <a:rPr lang="en-US" altLang="zh-TW" sz="4800" b="1" dirty="0">
                <a:latin typeface="微軟正黑體" panose="020B0604030504040204" pitchFamily="34" charset="-120"/>
                <a:ea typeface="微軟正黑體" panose="020B0604030504040204" pitchFamily="34" charset="-120"/>
              </a:rPr>
              <a:t>Section 4: </a:t>
            </a:r>
            <a:br>
              <a:rPr lang="en-US" altLang="zh-TW" sz="4800" b="1" dirty="0">
                <a:latin typeface="微軟正黑體" panose="020B0604030504040204" pitchFamily="34" charset="-120"/>
                <a:ea typeface="微軟正黑體" panose="020B0604030504040204" pitchFamily="34" charset="-120"/>
              </a:rPr>
            </a:br>
            <a:r>
              <a:rPr lang="zh-TW" altLang="en-US" sz="4800" b="1" dirty="0">
                <a:latin typeface="微軟正黑體" panose="020B0604030504040204" pitchFamily="34" charset="-120"/>
                <a:ea typeface="微軟正黑體" panose="020B0604030504040204" pitchFamily="34" charset="-120"/>
              </a:rPr>
              <a:t>未來展望</a:t>
            </a:r>
          </a:p>
        </p:txBody>
      </p:sp>
    </p:spTree>
    <p:extLst>
      <p:ext uri="{BB962C8B-B14F-4D97-AF65-F5344CB8AC3E}">
        <p14:creationId xmlns:p14="http://schemas.microsoft.com/office/powerpoint/2010/main" val="3681003721"/>
      </p:ext>
    </p:extLst>
  </p:cSld>
  <p:clrMapOvr>
    <a:overrideClrMapping bg1="dk1" tx1="lt1" bg2="dk2" tx2="lt2" accent1="accent1" accent2="accent2" accent3="accent3" accent4="accent4" accent5="accent5" accent6="accent6" hlink="hlink" folHlink="folHlink"/>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EC147CE-827C-4934-B42D-6EB078E6A447}"/>
              </a:ext>
            </a:extLst>
          </p:cNvPr>
          <p:cNvSpPr>
            <a:spLocks noGrp="1"/>
          </p:cNvSpPr>
          <p:nvPr>
            <p:ph type="title"/>
          </p:nvPr>
        </p:nvSpPr>
        <p:spPr/>
        <p:txBody>
          <a:bodyPr/>
          <a:lstStyle/>
          <a:p>
            <a:r>
              <a:rPr lang="zh-TW" altLang="en-US" dirty="0"/>
              <a:t>實體書店優勢</a:t>
            </a:r>
          </a:p>
        </p:txBody>
      </p:sp>
      <p:sp>
        <p:nvSpPr>
          <p:cNvPr id="3" name="內容版面配置區 2">
            <a:extLst>
              <a:ext uri="{FF2B5EF4-FFF2-40B4-BE49-F238E27FC236}">
                <a16:creationId xmlns:a16="http://schemas.microsoft.com/office/drawing/2014/main" id="{45ED33E5-35B6-4F6C-91F9-C3A8E8596475}"/>
              </a:ext>
            </a:extLst>
          </p:cNvPr>
          <p:cNvSpPr>
            <a:spLocks noGrp="1"/>
          </p:cNvSpPr>
          <p:nvPr>
            <p:ph idx="1"/>
          </p:nvPr>
        </p:nvSpPr>
        <p:spPr/>
        <p:txBody>
          <a:bodyPr/>
          <a:lstStyle/>
          <a:p>
            <a:r>
              <a:rPr lang="en-US" altLang="zh-TW" dirty="0">
                <a:hlinkClick r:id="rId2"/>
              </a:rPr>
              <a:t>https://kknews.cc/tech/lzqnvab.html</a:t>
            </a:r>
            <a:endParaRPr lang="zh-TW" altLang="en-US" dirty="0"/>
          </a:p>
        </p:txBody>
      </p:sp>
    </p:spTree>
    <p:extLst>
      <p:ext uri="{BB962C8B-B14F-4D97-AF65-F5344CB8AC3E}">
        <p14:creationId xmlns:p14="http://schemas.microsoft.com/office/powerpoint/2010/main" val="1572153218"/>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圓形: 空心 1">
            <a:extLst>
              <a:ext uri="{FF2B5EF4-FFF2-40B4-BE49-F238E27FC236}">
                <a16:creationId xmlns:a16="http://schemas.microsoft.com/office/drawing/2014/main" id="{5505164E-1B0B-4EED-B180-3626827462D0}"/>
              </a:ext>
            </a:extLst>
          </p:cNvPr>
          <p:cNvSpPr/>
          <p:nvPr/>
        </p:nvSpPr>
        <p:spPr>
          <a:xfrm>
            <a:off x="10936941" y="3334870"/>
            <a:ext cx="3092824" cy="3092824"/>
          </a:xfrm>
          <a:prstGeom prst="donut">
            <a:avLst>
              <a:gd name="adj" fmla="val 7600"/>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TW" altLang="en-US">
              <a:solidFill>
                <a:srgbClr val="FFC000"/>
              </a:solidFill>
            </a:endParaRPr>
          </a:p>
        </p:txBody>
      </p:sp>
      <p:sp>
        <p:nvSpPr>
          <p:cNvPr id="5" name="圓形: 空心 4">
            <a:extLst>
              <a:ext uri="{FF2B5EF4-FFF2-40B4-BE49-F238E27FC236}">
                <a16:creationId xmlns:a16="http://schemas.microsoft.com/office/drawing/2014/main" id="{EF381AC8-D66E-4C42-94EF-879057E5161C}"/>
              </a:ext>
            </a:extLst>
          </p:cNvPr>
          <p:cNvSpPr/>
          <p:nvPr/>
        </p:nvSpPr>
        <p:spPr>
          <a:xfrm>
            <a:off x="10625941" y="1518062"/>
            <a:ext cx="1718744" cy="1718744"/>
          </a:xfrm>
          <a:prstGeom prst="donut">
            <a:avLst>
              <a:gd name="adj" fmla="val 7600"/>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TW" altLang="en-US">
              <a:solidFill>
                <a:srgbClr val="FFC000"/>
              </a:solidFill>
            </a:endParaRPr>
          </a:p>
        </p:txBody>
      </p:sp>
      <p:sp>
        <p:nvSpPr>
          <p:cNvPr id="6" name="圓形: 空心 5">
            <a:extLst>
              <a:ext uri="{FF2B5EF4-FFF2-40B4-BE49-F238E27FC236}">
                <a16:creationId xmlns:a16="http://schemas.microsoft.com/office/drawing/2014/main" id="{BD49601A-9FE0-4257-A1EB-04E2FE0D0D1F}"/>
              </a:ext>
            </a:extLst>
          </p:cNvPr>
          <p:cNvSpPr/>
          <p:nvPr/>
        </p:nvSpPr>
        <p:spPr>
          <a:xfrm>
            <a:off x="10936941" y="3334870"/>
            <a:ext cx="3092824" cy="3092824"/>
          </a:xfrm>
          <a:prstGeom prst="donut">
            <a:avLst>
              <a:gd name="adj" fmla="val 7600"/>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TW" altLang="en-US">
              <a:solidFill>
                <a:srgbClr val="FFC000"/>
              </a:solidFill>
            </a:endParaRPr>
          </a:p>
        </p:txBody>
      </p:sp>
      <p:sp>
        <p:nvSpPr>
          <p:cNvPr id="7" name="圓形: 空心 6">
            <a:extLst>
              <a:ext uri="{FF2B5EF4-FFF2-40B4-BE49-F238E27FC236}">
                <a16:creationId xmlns:a16="http://schemas.microsoft.com/office/drawing/2014/main" id="{3E738888-4CA5-40F4-9136-0CA811B06AF5}"/>
              </a:ext>
            </a:extLst>
          </p:cNvPr>
          <p:cNvSpPr/>
          <p:nvPr/>
        </p:nvSpPr>
        <p:spPr>
          <a:xfrm>
            <a:off x="11515832" y="224415"/>
            <a:ext cx="1079961" cy="1079961"/>
          </a:xfrm>
          <a:prstGeom prst="donut">
            <a:avLst>
              <a:gd name="adj" fmla="val 7600"/>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TW" altLang="en-US">
              <a:solidFill>
                <a:srgbClr val="FFC000"/>
              </a:solidFill>
            </a:endParaRPr>
          </a:p>
        </p:txBody>
      </p:sp>
      <p:sp>
        <p:nvSpPr>
          <p:cNvPr id="8" name="矩形 7">
            <a:extLst>
              <a:ext uri="{FF2B5EF4-FFF2-40B4-BE49-F238E27FC236}">
                <a16:creationId xmlns:a16="http://schemas.microsoft.com/office/drawing/2014/main" id="{27CE59A5-4243-46D0-9D9E-BFF1D5888E3D}"/>
              </a:ext>
            </a:extLst>
          </p:cNvPr>
          <p:cNvSpPr/>
          <p:nvPr/>
        </p:nvSpPr>
        <p:spPr>
          <a:xfrm>
            <a:off x="136187" y="-175098"/>
            <a:ext cx="272375" cy="7305472"/>
          </a:xfrm>
          <a:prstGeom prst="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TW" altLang="en-US"/>
          </a:p>
        </p:txBody>
      </p:sp>
      <p:sp>
        <p:nvSpPr>
          <p:cNvPr id="9" name="內容版面配置區 8">
            <a:extLst>
              <a:ext uri="{FF2B5EF4-FFF2-40B4-BE49-F238E27FC236}">
                <a16:creationId xmlns:a16="http://schemas.microsoft.com/office/drawing/2014/main" id="{51BC96BB-AC8C-4493-881D-BEE4421F6C61}"/>
              </a:ext>
            </a:extLst>
          </p:cNvPr>
          <p:cNvSpPr>
            <a:spLocks noGrp="1"/>
          </p:cNvSpPr>
          <p:nvPr>
            <p:ph idx="1"/>
          </p:nvPr>
        </p:nvSpPr>
        <p:spPr>
          <a:xfrm>
            <a:off x="667871" y="1419999"/>
            <a:ext cx="10515600" cy="5644924"/>
          </a:xfrm>
        </p:spPr>
        <p:txBody>
          <a:bodyPr>
            <a:normAutofit/>
          </a:bodyPr>
          <a:lstStyle/>
          <a:p>
            <a:pPr marL="0" indent="0">
              <a:buNone/>
            </a:pPr>
            <a:r>
              <a:rPr lang="en-US" altLang="zh-TW" b="1" dirty="0"/>
              <a:t>1. </a:t>
            </a:r>
            <a:r>
              <a:rPr lang="zh-TW" altLang="en-US" b="1" dirty="0"/>
              <a:t>整理資料集：資料增強 </a:t>
            </a:r>
            <a:r>
              <a:rPr lang="en-US" altLang="zh-TW" b="1" dirty="0"/>
              <a:t>(data augmentation)</a:t>
            </a:r>
          </a:p>
          <a:p>
            <a:pPr marL="0" indent="0">
              <a:buNone/>
            </a:pPr>
            <a:r>
              <a:rPr lang="zh-TW" altLang="en-US" dirty="0"/>
              <a:t>可以在設定文件中 </a:t>
            </a:r>
            <a:r>
              <a:rPr lang="en-US" altLang="zh-TW" dirty="0"/>
              <a:t>(.</a:t>
            </a:r>
            <a:r>
              <a:rPr lang="en-US" altLang="zh-TW" dirty="0" err="1"/>
              <a:t>cfg</a:t>
            </a:r>
            <a:r>
              <a:rPr lang="en-US" altLang="zh-TW" dirty="0"/>
              <a:t>) </a:t>
            </a:r>
            <a:r>
              <a:rPr lang="zh-TW" altLang="en-US" dirty="0"/>
              <a:t>做資料增強，例如：旋轉 </a:t>
            </a:r>
            <a:r>
              <a:rPr lang="en-US" altLang="zh-TW" dirty="0"/>
              <a:t>(angle)</a:t>
            </a:r>
            <a:r>
              <a:rPr lang="zh-TW" altLang="en-US" dirty="0"/>
              <a:t>、曝光 </a:t>
            </a:r>
            <a:r>
              <a:rPr lang="en-US" altLang="zh-TW" dirty="0"/>
              <a:t>(exposure)</a:t>
            </a:r>
            <a:r>
              <a:rPr lang="zh-TW" altLang="en-US" dirty="0"/>
              <a:t>、飽和度 </a:t>
            </a:r>
            <a:r>
              <a:rPr lang="en-US" altLang="zh-TW" dirty="0"/>
              <a:t>(saturation)</a:t>
            </a:r>
            <a:r>
              <a:rPr lang="zh-TW" altLang="en-US" dirty="0"/>
              <a:t>、色調 </a:t>
            </a:r>
            <a:r>
              <a:rPr lang="en-US" altLang="zh-TW" dirty="0"/>
              <a:t>(hue)</a:t>
            </a:r>
            <a:r>
              <a:rPr lang="zh-TW" altLang="en-US" dirty="0"/>
              <a:t>。</a:t>
            </a:r>
            <a:endParaRPr lang="en-US" altLang="zh-TW" dirty="0"/>
          </a:p>
          <a:p>
            <a:pPr marL="0" indent="0">
              <a:buNone/>
            </a:pPr>
            <a:endParaRPr lang="en-US" altLang="zh-TW" b="1" dirty="0"/>
          </a:p>
          <a:p>
            <a:pPr marL="0" indent="0">
              <a:buNone/>
            </a:pPr>
            <a:r>
              <a:rPr lang="en-US" altLang="zh-TW" b="1" dirty="0"/>
              <a:t>2. </a:t>
            </a:r>
            <a:r>
              <a:rPr lang="zh-TW" altLang="en-US" b="1" dirty="0"/>
              <a:t>整理資料集：負面的訓練樣本</a:t>
            </a:r>
          </a:p>
          <a:p>
            <a:pPr marL="0" indent="0">
              <a:buNone/>
            </a:pPr>
            <a:r>
              <a:rPr lang="zh-TW" altLang="en-US" dirty="0"/>
              <a:t>要有負面的訓練樣本，也就是沒有 </a:t>
            </a:r>
            <a:r>
              <a:rPr lang="en-US" altLang="zh-TW" dirty="0"/>
              <a:t>bounding box </a:t>
            </a:r>
            <a:r>
              <a:rPr lang="zh-TW" altLang="en-US" dirty="0"/>
              <a:t>的影像。</a:t>
            </a:r>
            <a:br>
              <a:rPr lang="zh-TW" altLang="en-US" dirty="0"/>
            </a:br>
            <a:br>
              <a:rPr lang="zh-TW" altLang="en-US" dirty="0"/>
            </a:br>
            <a:r>
              <a:rPr lang="en-US" altLang="zh-TW" b="1" dirty="0"/>
              <a:t>3. </a:t>
            </a:r>
            <a:r>
              <a:rPr lang="zh-TW" altLang="en-US" b="1" dirty="0"/>
              <a:t>提高解析度</a:t>
            </a:r>
          </a:p>
          <a:p>
            <a:pPr marL="0" indent="0">
              <a:buNone/>
            </a:pPr>
            <a:r>
              <a:rPr lang="zh-TW" altLang="en-US" dirty="0"/>
              <a:t>訓練時將設定文件 </a:t>
            </a:r>
            <a:r>
              <a:rPr lang="en-US" altLang="zh-TW" dirty="0"/>
              <a:t>(.</a:t>
            </a:r>
            <a:r>
              <a:rPr lang="en-US" altLang="zh-TW" dirty="0" err="1"/>
              <a:t>cfg</a:t>
            </a:r>
            <a:r>
              <a:rPr lang="en-US" altLang="zh-TW" dirty="0"/>
              <a:t>) </a:t>
            </a:r>
            <a:r>
              <a:rPr lang="zh-TW" altLang="en-US" dirty="0"/>
              <a:t>中的解析度設為符合該網路的最高解析度 </a:t>
            </a:r>
            <a:r>
              <a:rPr lang="en-US" altLang="zh-TW" dirty="0"/>
              <a:t>(height=608, width=608)</a:t>
            </a:r>
            <a:r>
              <a:rPr lang="zh-TW" altLang="en-US" dirty="0"/>
              <a:t>，或任何 </a:t>
            </a:r>
            <a:r>
              <a:rPr lang="en-US" altLang="zh-TW" dirty="0"/>
              <a:t>&gt;32 </a:t>
            </a:r>
            <a:r>
              <a:rPr lang="zh-TW" altLang="en-US" dirty="0"/>
              <a:t>的 </a:t>
            </a:r>
            <a:r>
              <a:rPr lang="en-US" altLang="zh-TW" dirty="0"/>
              <a:t>2 </a:t>
            </a:r>
            <a:r>
              <a:rPr lang="zh-TW" altLang="en-US" dirty="0"/>
              <a:t>次方倍。另外，</a:t>
            </a:r>
            <a:r>
              <a:rPr lang="en-US" altLang="zh-TW" dirty="0"/>
              <a:t>training </a:t>
            </a:r>
            <a:r>
              <a:rPr lang="zh-TW" altLang="en-US" dirty="0"/>
              <a:t>用較低解析度， </a:t>
            </a:r>
            <a:r>
              <a:rPr lang="en-US" altLang="zh-TW" dirty="0"/>
              <a:t>detect </a:t>
            </a:r>
            <a:r>
              <a:rPr lang="zh-TW" altLang="en-US" dirty="0"/>
              <a:t>時再將解析度調高也能提升部分準確度。</a:t>
            </a:r>
          </a:p>
        </p:txBody>
      </p:sp>
      <p:sp>
        <p:nvSpPr>
          <p:cNvPr id="3" name="矩形 2">
            <a:extLst>
              <a:ext uri="{FF2B5EF4-FFF2-40B4-BE49-F238E27FC236}">
                <a16:creationId xmlns:a16="http://schemas.microsoft.com/office/drawing/2014/main" id="{E4440B5B-65C6-4E7F-AEC6-4DA135F22D93}"/>
              </a:ext>
            </a:extLst>
          </p:cNvPr>
          <p:cNvSpPr/>
          <p:nvPr/>
        </p:nvSpPr>
        <p:spPr>
          <a:xfrm>
            <a:off x="759480" y="265538"/>
            <a:ext cx="6115072" cy="830997"/>
          </a:xfrm>
          <a:prstGeom prst="rect">
            <a:avLst/>
          </a:prstGeom>
        </p:spPr>
        <p:txBody>
          <a:bodyPr wrap="none">
            <a:spAutoFit/>
          </a:bodyPr>
          <a:lstStyle/>
          <a:p>
            <a:r>
              <a:rPr lang="zh-TW" altLang="en-US" sz="4800" b="1" dirty="0">
                <a:solidFill>
                  <a:srgbClr val="403D3A"/>
                </a:solidFill>
                <a:latin typeface="微軟正黑體" panose="020B0604030504040204" pitchFamily="34" charset="-120"/>
                <a:ea typeface="微軟正黑體" panose="020B0604030504040204" pitchFamily="34" charset="-120"/>
              </a:rPr>
              <a:t>調整 </a:t>
            </a:r>
            <a:r>
              <a:rPr lang="en-US" altLang="zh-TW" sz="4800" b="1" dirty="0">
                <a:solidFill>
                  <a:srgbClr val="403D3A"/>
                </a:solidFill>
                <a:latin typeface="微軟正黑體" panose="020B0604030504040204" pitchFamily="34" charset="-120"/>
                <a:ea typeface="微軟正黑體" panose="020B0604030504040204" pitchFamily="34" charset="-120"/>
              </a:rPr>
              <a:t>Yolo </a:t>
            </a:r>
            <a:r>
              <a:rPr lang="zh-TW" altLang="en-US" sz="4800" b="1" dirty="0">
                <a:solidFill>
                  <a:srgbClr val="403D3A"/>
                </a:solidFill>
                <a:latin typeface="微軟正黑體" panose="020B0604030504040204" pitchFamily="34" charset="-120"/>
                <a:ea typeface="微軟正黑體" panose="020B0604030504040204" pitchFamily="34" charset="-120"/>
              </a:rPr>
              <a:t>模型的方法</a:t>
            </a:r>
            <a:endParaRPr lang="zh-TW" altLang="en-US" sz="4800" b="1" i="0" dirty="0">
              <a:solidFill>
                <a:srgbClr val="403D3A"/>
              </a:solidFill>
              <a:effectLst/>
              <a:latin typeface="微軟正黑體" panose="020B0604030504040204" pitchFamily="34" charset="-120"/>
              <a:ea typeface="微軟正黑體" panose="020B0604030504040204" pitchFamily="34" charset="-120"/>
            </a:endParaRPr>
          </a:p>
        </p:txBody>
      </p:sp>
      <p:sp>
        <p:nvSpPr>
          <p:cNvPr id="4" name="矩形 3">
            <a:extLst>
              <a:ext uri="{FF2B5EF4-FFF2-40B4-BE49-F238E27FC236}">
                <a16:creationId xmlns:a16="http://schemas.microsoft.com/office/drawing/2014/main" id="{6F3C8331-5B81-4823-A6BB-0D439CC2B2F6}"/>
              </a:ext>
            </a:extLst>
          </p:cNvPr>
          <p:cNvSpPr/>
          <p:nvPr/>
        </p:nvSpPr>
        <p:spPr>
          <a:xfrm>
            <a:off x="6120342" y="6488668"/>
            <a:ext cx="5935471" cy="369332"/>
          </a:xfrm>
          <a:prstGeom prst="rect">
            <a:avLst/>
          </a:prstGeom>
        </p:spPr>
        <p:txBody>
          <a:bodyPr wrap="none">
            <a:spAutoFit/>
          </a:bodyPr>
          <a:lstStyle/>
          <a:p>
            <a:r>
              <a:rPr lang="en-US" altLang="zh-TW" dirty="0">
                <a:hlinkClick r:id="rId2"/>
              </a:rPr>
              <a:t>https://mropengate.blogspot.com/2018/06/yolo-yolov3.html</a:t>
            </a:r>
            <a:endParaRPr lang="zh-TW" altLang="en-US" dirty="0"/>
          </a:p>
        </p:txBody>
      </p:sp>
    </p:spTree>
    <p:extLst>
      <p:ext uri="{BB962C8B-B14F-4D97-AF65-F5344CB8AC3E}">
        <p14:creationId xmlns:p14="http://schemas.microsoft.com/office/powerpoint/2010/main" val="385018081"/>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圓形: 空心 1">
            <a:extLst>
              <a:ext uri="{FF2B5EF4-FFF2-40B4-BE49-F238E27FC236}">
                <a16:creationId xmlns:a16="http://schemas.microsoft.com/office/drawing/2014/main" id="{5505164E-1B0B-4EED-B180-3626827462D0}"/>
              </a:ext>
            </a:extLst>
          </p:cNvPr>
          <p:cNvSpPr/>
          <p:nvPr/>
        </p:nvSpPr>
        <p:spPr>
          <a:xfrm>
            <a:off x="10936941" y="3334870"/>
            <a:ext cx="3092824" cy="3092824"/>
          </a:xfrm>
          <a:prstGeom prst="donut">
            <a:avLst>
              <a:gd name="adj" fmla="val 7600"/>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TW" altLang="en-US">
              <a:solidFill>
                <a:srgbClr val="FFC000"/>
              </a:solidFill>
            </a:endParaRPr>
          </a:p>
        </p:txBody>
      </p:sp>
      <p:sp>
        <p:nvSpPr>
          <p:cNvPr id="5" name="圓形: 空心 4">
            <a:extLst>
              <a:ext uri="{FF2B5EF4-FFF2-40B4-BE49-F238E27FC236}">
                <a16:creationId xmlns:a16="http://schemas.microsoft.com/office/drawing/2014/main" id="{EF381AC8-D66E-4C42-94EF-879057E5161C}"/>
              </a:ext>
            </a:extLst>
          </p:cNvPr>
          <p:cNvSpPr/>
          <p:nvPr/>
        </p:nvSpPr>
        <p:spPr>
          <a:xfrm>
            <a:off x="10617549" y="1583401"/>
            <a:ext cx="1718744" cy="1718744"/>
          </a:xfrm>
          <a:prstGeom prst="donut">
            <a:avLst>
              <a:gd name="adj" fmla="val 7600"/>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TW" altLang="en-US">
              <a:solidFill>
                <a:srgbClr val="FFC000"/>
              </a:solidFill>
            </a:endParaRPr>
          </a:p>
        </p:txBody>
      </p:sp>
      <p:sp>
        <p:nvSpPr>
          <p:cNvPr id="6" name="圓形: 空心 5">
            <a:extLst>
              <a:ext uri="{FF2B5EF4-FFF2-40B4-BE49-F238E27FC236}">
                <a16:creationId xmlns:a16="http://schemas.microsoft.com/office/drawing/2014/main" id="{BD49601A-9FE0-4257-A1EB-04E2FE0D0D1F}"/>
              </a:ext>
            </a:extLst>
          </p:cNvPr>
          <p:cNvSpPr/>
          <p:nvPr/>
        </p:nvSpPr>
        <p:spPr>
          <a:xfrm>
            <a:off x="10936941" y="3334870"/>
            <a:ext cx="3092824" cy="3092824"/>
          </a:xfrm>
          <a:prstGeom prst="donut">
            <a:avLst>
              <a:gd name="adj" fmla="val 7600"/>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TW" altLang="en-US">
              <a:solidFill>
                <a:srgbClr val="FFC000"/>
              </a:solidFill>
            </a:endParaRPr>
          </a:p>
        </p:txBody>
      </p:sp>
      <p:sp>
        <p:nvSpPr>
          <p:cNvPr id="7" name="圓形: 空心 6">
            <a:extLst>
              <a:ext uri="{FF2B5EF4-FFF2-40B4-BE49-F238E27FC236}">
                <a16:creationId xmlns:a16="http://schemas.microsoft.com/office/drawing/2014/main" id="{3E738888-4CA5-40F4-9136-0CA811B06AF5}"/>
              </a:ext>
            </a:extLst>
          </p:cNvPr>
          <p:cNvSpPr/>
          <p:nvPr/>
        </p:nvSpPr>
        <p:spPr>
          <a:xfrm>
            <a:off x="11652019" y="141055"/>
            <a:ext cx="1079961" cy="1079961"/>
          </a:xfrm>
          <a:prstGeom prst="donut">
            <a:avLst>
              <a:gd name="adj" fmla="val 7600"/>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TW" altLang="en-US">
              <a:solidFill>
                <a:srgbClr val="FFC000"/>
              </a:solidFill>
            </a:endParaRPr>
          </a:p>
        </p:txBody>
      </p:sp>
      <p:sp>
        <p:nvSpPr>
          <p:cNvPr id="8" name="矩形 7">
            <a:extLst>
              <a:ext uri="{FF2B5EF4-FFF2-40B4-BE49-F238E27FC236}">
                <a16:creationId xmlns:a16="http://schemas.microsoft.com/office/drawing/2014/main" id="{27CE59A5-4243-46D0-9D9E-BFF1D5888E3D}"/>
              </a:ext>
            </a:extLst>
          </p:cNvPr>
          <p:cNvSpPr/>
          <p:nvPr/>
        </p:nvSpPr>
        <p:spPr>
          <a:xfrm>
            <a:off x="136187" y="-175098"/>
            <a:ext cx="272375" cy="7305472"/>
          </a:xfrm>
          <a:prstGeom prst="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TW" altLang="en-US"/>
          </a:p>
        </p:txBody>
      </p:sp>
      <p:sp>
        <p:nvSpPr>
          <p:cNvPr id="9" name="內容版面配置區 8">
            <a:extLst>
              <a:ext uri="{FF2B5EF4-FFF2-40B4-BE49-F238E27FC236}">
                <a16:creationId xmlns:a16="http://schemas.microsoft.com/office/drawing/2014/main" id="{51BC96BB-AC8C-4493-881D-BEE4421F6C61}"/>
              </a:ext>
            </a:extLst>
          </p:cNvPr>
          <p:cNvSpPr>
            <a:spLocks noGrp="1"/>
          </p:cNvSpPr>
          <p:nvPr>
            <p:ph idx="1"/>
          </p:nvPr>
        </p:nvSpPr>
        <p:spPr>
          <a:xfrm>
            <a:off x="759480" y="1485450"/>
            <a:ext cx="10515600" cy="5644924"/>
          </a:xfrm>
        </p:spPr>
        <p:txBody>
          <a:bodyPr>
            <a:normAutofit/>
          </a:bodyPr>
          <a:lstStyle/>
          <a:p>
            <a:pPr marL="0" indent="0">
              <a:buNone/>
            </a:pPr>
            <a:r>
              <a:rPr lang="en-US" altLang="zh-TW" b="1" dirty="0"/>
              <a:t>4. </a:t>
            </a:r>
            <a:r>
              <a:rPr lang="zh-TW" altLang="en-US" b="1" dirty="0"/>
              <a:t>使用聚類方法 </a:t>
            </a:r>
            <a:r>
              <a:rPr lang="en-US" altLang="zh-TW" b="1" dirty="0"/>
              <a:t>(clustering) </a:t>
            </a:r>
            <a:r>
              <a:rPr lang="zh-TW" altLang="en-US" b="1" dirty="0"/>
              <a:t>重新計算 </a:t>
            </a:r>
            <a:r>
              <a:rPr lang="en-US" altLang="zh-TW" b="1" dirty="0"/>
              <a:t>anchors box </a:t>
            </a:r>
            <a:r>
              <a:rPr lang="zh-TW" altLang="en-US" b="1" dirty="0"/>
              <a:t>大小</a:t>
            </a:r>
            <a:br>
              <a:rPr lang="zh-TW" altLang="en-US" dirty="0"/>
            </a:br>
            <a:r>
              <a:rPr lang="zh-TW" altLang="en-US" dirty="0"/>
              <a:t>根據原論文， 用 </a:t>
            </a:r>
            <a:r>
              <a:rPr lang="en-US" altLang="zh-TW" dirty="0"/>
              <a:t>k-means </a:t>
            </a:r>
            <a:r>
              <a:rPr lang="zh-TW" altLang="en-US" dirty="0"/>
              <a:t>方法從訓練樣本中選出適合的 </a:t>
            </a:r>
            <a:r>
              <a:rPr lang="en-US" altLang="zh-TW" dirty="0"/>
              <a:t>anchor boxes</a:t>
            </a:r>
            <a:r>
              <a:rPr lang="zh-TW" altLang="en-US" dirty="0"/>
              <a:t>，並將結果填入設定檔。</a:t>
            </a:r>
            <a:br>
              <a:rPr lang="zh-TW" altLang="en-US" dirty="0"/>
            </a:br>
            <a:br>
              <a:rPr lang="zh-TW" altLang="en-US" dirty="0"/>
            </a:br>
            <a:br>
              <a:rPr lang="zh-TW" altLang="en-US" dirty="0"/>
            </a:br>
            <a:r>
              <a:rPr lang="en-US" altLang="zh-TW" b="1" dirty="0"/>
              <a:t>5. </a:t>
            </a:r>
            <a:r>
              <a:rPr lang="zh-TW" altLang="en-US" b="1" dirty="0"/>
              <a:t>微調模型 </a:t>
            </a:r>
            <a:r>
              <a:rPr lang="en-US" altLang="zh-TW" b="1" dirty="0"/>
              <a:t>(fine-tune)</a:t>
            </a:r>
          </a:p>
          <a:p>
            <a:pPr marL="0" indent="0">
              <a:buNone/>
            </a:pPr>
            <a:r>
              <a:rPr lang="zh-TW" altLang="en-US" dirty="0"/>
              <a:t>可以使用 </a:t>
            </a:r>
            <a:r>
              <a:rPr lang="en-US" altLang="zh-TW" dirty="0" err="1"/>
              <a:t>stopbackward</a:t>
            </a:r>
            <a:r>
              <a:rPr lang="en-US" altLang="zh-TW" dirty="0"/>
              <a:t>=1 </a:t>
            </a:r>
            <a:r>
              <a:rPr lang="zh-TW" altLang="en-US" dirty="0"/>
              <a:t>禁止訓練某些層來做 </a:t>
            </a:r>
            <a:r>
              <a:rPr lang="en-US" altLang="zh-TW" dirty="0"/>
              <a:t>fine-tune</a:t>
            </a:r>
            <a:r>
              <a:rPr lang="zh-TW" altLang="en-US" dirty="0"/>
              <a:t>。</a:t>
            </a:r>
          </a:p>
        </p:txBody>
      </p:sp>
      <p:sp>
        <p:nvSpPr>
          <p:cNvPr id="3" name="矩形 2">
            <a:extLst>
              <a:ext uri="{FF2B5EF4-FFF2-40B4-BE49-F238E27FC236}">
                <a16:creationId xmlns:a16="http://schemas.microsoft.com/office/drawing/2014/main" id="{E4440B5B-65C6-4E7F-AEC6-4DA135F22D93}"/>
              </a:ext>
            </a:extLst>
          </p:cNvPr>
          <p:cNvSpPr/>
          <p:nvPr/>
        </p:nvSpPr>
        <p:spPr>
          <a:xfrm>
            <a:off x="759480" y="265538"/>
            <a:ext cx="6115072" cy="830997"/>
          </a:xfrm>
          <a:prstGeom prst="rect">
            <a:avLst/>
          </a:prstGeom>
        </p:spPr>
        <p:txBody>
          <a:bodyPr wrap="none">
            <a:spAutoFit/>
          </a:bodyPr>
          <a:lstStyle/>
          <a:p>
            <a:r>
              <a:rPr lang="zh-TW" altLang="en-US" sz="4800" b="1" dirty="0">
                <a:solidFill>
                  <a:srgbClr val="403D3A"/>
                </a:solidFill>
                <a:latin typeface="微軟正黑體" panose="020B0604030504040204" pitchFamily="34" charset="-120"/>
                <a:ea typeface="微軟正黑體" panose="020B0604030504040204" pitchFamily="34" charset="-120"/>
              </a:rPr>
              <a:t>調整 </a:t>
            </a:r>
            <a:r>
              <a:rPr lang="en-US" altLang="zh-TW" sz="4800" b="1" dirty="0">
                <a:solidFill>
                  <a:srgbClr val="403D3A"/>
                </a:solidFill>
                <a:latin typeface="微軟正黑體" panose="020B0604030504040204" pitchFamily="34" charset="-120"/>
                <a:ea typeface="微軟正黑體" panose="020B0604030504040204" pitchFamily="34" charset="-120"/>
              </a:rPr>
              <a:t>Yolo </a:t>
            </a:r>
            <a:r>
              <a:rPr lang="zh-TW" altLang="en-US" sz="4800" b="1" dirty="0">
                <a:solidFill>
                  <a:srgbClr val="403D3A"/>
                </a:solidFill>
                <a:latin typeface="微軟正黑體" panose="020B0604030504040204" pitchFamily="34" charset="-120"/>
                <a:ea typeface="微軟正黑體" panose="020B0604030504040204" pitchFamily="34" charset="-120"/>
              </a:rPr>
              <a:t>模型的方法</a:t>
            </a:r>
            <a:endParaRPr lang="zh-TW" altLang="en-US" sz="4800" b="1" i="0" dirty="0">
              <a:solidFill>
                <a:srgbClr val="403D3A"/>
              </a:solidFill>
              <a:effectLst/>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728994802"/>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254001" y="2011242"/>
            <a:ext cx="7554314" cy="1442735"/>
            <a:chOff x="1419655" y="1993404"/>
            <a:chExt cx="6032665" cy="1152128"/>
          </a:xfrm>
        </p:grpSpPr>
        <p:cxnSp>
          <p:nvCxnSpPr>
            <p:cNvPr id="3" name="直接连接符 2"/>
            <p:cNvCxnSpPr/>
            <p:nvPr/>
          </p:nvCxnSpPr>
          <p:spPr>
            <a:xfrm>
              <a:off x="1419655" y="2497460"/>
              <a:ext cx="6032665"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 name="直接箭头连接符 3"/>
            <p:cNvCxnSpPr/>
            <p:nvPr/>
          </p:nvCxnSpPr>
          <p:spPr>
            <a:xfrm>
              <a:off x="1419655" y="2497460"/>
              <a:ext cx="0" cy="648072"/>
            </a:xfrm>
            <a:prstGeom prst="straightConnector1">
              <a:avLst/>
            </a:prstGeom>
            <a:ln>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5" name="直接箭头连接符 4"/>
            <p:cNvCxnSpPr/>
            <p:nvPr/>
          </p:nvCxnSpPr>
          <p:spPr>
            <a:xfrm>
              <a:off x="3451140" y="2497460"/>
              <a:ext cx="0" cy="648072"/>
            </a:xfrm>
            <a:prstGeom prst="straightConnector1">
              <a:avLst/>
            </a:prstGeom>
            <a:ln>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6" name="直接箭头连接符 5"/>
            <p:cNvCxnSpPr/>
            <p:nvPr/>
          </p:nvCxnSpPr>
          <p:spPr>
            <a:xfrm>
              <a:off x="5564105" y="2497460"/>
              <a:ext cx="0" cy="648072"/>
            </a:xfrm>
            <a:prstGeom prst="straightConnector1">
              <a:avLst/>
            </a:prstGeom>
            <a:ln>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7" name="直接箭头连接符 6"/>
            <p:cNvCxnSpPr/>
            <p:nvPr/>
          </p:nvCxnSpPr>
          <p:spPr>
            <a:xfrm>
              <a:off x="7450413" y="2497460"/>
              <a:ext cx="0" cy="648072"/>
            </a:xfrm>
            <a:prstGeom prst="straightConnector1">
              <a:avLst/>
            </a:prstGeom>
            <a:ln>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flipH="1">
              <a:off x="4499992" y="1993404"/>
              <a:ext cx="1" cy="50405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9" name="TextBox 29"/>
          <p:cNvSpPr txBox="1"/>
          <p:nvPr/>
        </p:nvSpPr>
        <p:spPr>
          <a:xfrm>
            <a:off x="1222529" y="4264976"/>
            <a:ext cx="2524786" cy="830997"/>
          </a:xfrm>
          <a:prstGeom prst="rect">
            <a:avLst/>
          </a:prstGeom>
          <a:noFill/>
        </p:spPr>
        <p:txBody>
          <a:bodyPr wrap="square" rtlCol="0">
            <a:spAutoFit/>
          </a:bodyPr>
          <a:lstStyle/>
          <a:p>
            <a:r>
              <a:rPr lang="zh-TW" altLang="en-US" sz="2400" dirty="0">
                <a:latin typeface="微軟正黑體" panose="020B0604030504040204" pitchFamily="34" charset="-120"/>
                <a:ea typeface="微軟正黑體" panose="020B0604030504040204" pitchFamily="34" charset="-120"/>
              </a:rPr>
              <a:t>遇到體溫較高</a:t>
            </a:r>
            <a:endParaRPr lang="en-US" altLang="zh-TW" sz="2400" dirty="0">
              <a:latin typeface="微軟正黑體" panose="020B0604030504040204" pitchFamily="34" charset="-120"/>
              <a:ea typeface="微軟正黑體" panose="020B0604030504040204" pitchFamily="34" charset="-120"/>
            </a:endParaRPr>
          </a:p>
          <a:p>
            <a:r>
              <a:rPr lang="zh-TW" altLang="en-US" sz="2400" dirty="0">
                <a:latin typeface="微軟正黑體" panose="020B0604030504040204" pitchFamily="34" charset="-120"/>
                <a:ea typeface="微軟正黑體" panose="020B0604030504040204" pitchFamily="34" charset="-120"/>
              </a:rPr>
              <a:t>再進二次量測</a:t>
            </a:r>
            <a:endParaRPr lang="en-US" altLang="zh-TW" sz="2400" dirty="0">
              <a:latin typeface="微軟正黑體" panose="020B0604030504040204" pitchFamily="34" charset="-120"/>
              <a:ea typeface="微軟正黑體" panose="020B0604030504040204" pitchFamily="34" charset="-120"/>
            </a:endParaRPr>
          </a:p>
        </p:txBody>
      </p:sp>
      <p:sp>
        <p:nvSpPr>
          <p:cNvPr id="10" name="TextBox 30"/>
          <p:cNvSpPr txBox="1"/>
          <p:nvPr/>
        </p:nvSpPr>
        <p:spPr>
          <a:xfrm>
            <a:off x="3576209" y="4250812"/>
            <a:ext cx="2384532" cy="1200329"/>
          </a:xfrm>
          <a:prstGeom prst="rect">
            <a:avLst/>
          </a:prstGeom>
          <a:noFill/>
        </p:spPr>
        <p:txBody>
          <a:bodyPr wrap="square" rtlCol="0">
            <a:spAutoFit/>
          </a:bodyPr>
          <a:lstStyle/>
          <a:p>
            <a:r>
              <a:rPr lang="zh-TW" altLang="en-US" sz="2400" dirty="0">
                <a:latin typeface="微軟正黑體" panose="020B0604030504040204" pitchFamily="34" charset="-120"/>
                <a:ea typeface="微軟正黑體" panose="020B0604030504040204" pitchFamily="34" charset="-120"/>
              </a:rPr>
              <a:t>降低單一攝影機拍攝人臉角度不同造成的影響</a:t>
            </a:r>
            <a:endParaRPr lang="en-US" altLang="zh-TW" sz="2400" dirty="0">
              <a:latin typeface="微軟正黑體" panose="020B0604030504040204" pitchFamily="34" charset="-120"/>
              <a:ea typeface="微軟正黑體" panose="020B0604030504040204" pitchFamily="34" charset="-120"/>
            </a:endParaRPr>
          </a:p>
        </p:txBody>
      </p:sp>
      <p:sp>
        <p:nvSpPr>
          <p:cNvPr id="11" name="TextBox 31"/>
          <p:cNvSpPr txBox="1"/>
          <p:nvPr/>
        </p:nvSpPr>
        <p:spPr>
          <a:xfrm>
            <a:off x="6111307" y="4235096"/>
            <a:ext cx="2524786" cy="1200329"/>
          </a:xfrm>
          <a:prstGeom prst="rect">
            <a:avLst/>
          </a:prstGeom>
          <a:noFill/>
        </p:spPr>
        <p:txBody>
          <a:bodyPr wrap="square" rtlCol="0">
            <a:spAutoFit/>
          </a:bodyPr>
          <a:lstStyle/>
          <a:p>
            <a:r>
              <a:rPr lang="zh-TW" altLang="en-US" sz="2400" dirty="0">
                <a:latin typeface="微軟正黑體" panose="020B0604030504040204" pitchFamily="34" charset="-120"/>
                <a:ea typeface="微軟正黑體" panose="020B0604030504040204" pitchFamily="34" charset="-120"/>
              </a:rPr>
              <a:t>搭配門禁系統製作閘門，自動攔截不符合的人</a:t>
            </a:r>
            <a:endParaRPr lang="en-US" altLang="zh-TW" sz="2400" dirty="0">
              <a:latin typeface="微軟正黑體" panose="020B0604030504040204" pitchFamily="34" charset="-120"/>
              <a:ea typeface="微軟正黑體" panose="020B0604030504040204" pitchFamily="34" charset="-120"/>
            </a:endParaRPr>
          </a:p>
        </p:txBody>
      </p:sp>
      <p:sp>
        <p:nvSpPr>
          <p:cNvPr id="12" name="TextBox 32"/>
          <p:cNvSpPr txBox="1"/>
          <p:nvPr/>
        </p:nvSpPr>
        <p:spPr>
          <a:xfrm>
            <a:off x="8756042" y="4250812"/>
            <a:ext cx="2384533" cy="1200329"/>
          </a:xfrm>
          <a:prstGeom prst="rect">
            <a:avLst/>
          </a:prstGeom>
          <a:noFill/>
        </p:spPr>
        <p:txBody>
          <a:bodyPr wrap="square" rtlCol="0">
            <a:spAutoFit/>
          </a:bodyPr>
          <a:lstStyle/>
          <a:p>
            <a:pPr algn="ctr"/>
            <a:r>
              <a:rPr lang="zh-TW" altLang="en-US" sz="2400" dirty="0">
                <a:latin typeface="微軟正黑體" panose="020B0604030504040204" pitchFamily="34" charset="-120"/>
                <a:ea typeface="微軟正黑體" panose="020B0604030504040204" pitchFamily="34" charset="-120"/>
              </a:rPr>
              <a:t>公司將顧客人流來規劃產品的走向</a:t>
            </a:r>
            <a:endParaRPr lang="zh-CN" altLang="en-US" dirty="0">
              <a:solidFill>
                <a:schemeClr val="tx1">
                  <a:lumMod val="75000"/>
                  <a:lumOff val="25000"/>
                </a:schemeClr>
              </a:solidFill>
              <a:latin typeface="微軟正黑體" panose="020B0604030504040204" pitchFamily="34" charset="-120"/>
              <a:ea typeface="微軟正黑體" panose="020B0604030504040204" pitchFamily="34" charset="-120"/>
            </a:endParaRPr>
          </a:p>
        </p:txBody>
      </p:sp>
      <p:sp>
        <p:nvSpPr>
          <p:cNvPr id="13" name="等腰三角形 12"/>
          <p:cNvSpPr/>
          <p:nvPr/>
        </p:nvSpPr>
        <p:spPr>
          <a:xfrm rot="5400000">
            <a:off x="1690490" y="5842216"/>
            <a:ext cx="360684" cy="310935"/>
          </a:xfrm>
          <a:prstGeom prst="triangle">
            <a:avLst/>
          </a:prstGeom>
          <a:solidFill>
            <a:srgbClr val="CF10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軟正黑體" panose="020B0604030504040204" pitchFamily="34" charset="-120"/>
              <a:ea typeface="微軟正黑體" panose="020B0604030504040204" pitchFamily="34" charset="-120"/>
            </a:endParaRPr>
          </a:p>
        </p:txBody>
      </p:sp>
      <p:sp>
        <p:nvSpPr>
          <p:cNvPr id="14" name="TextBox 34"/>
          <p:cNvSpPr txBox="1"/>
          <p:nvPr/>
        </p:nvSpPr>
        <p:spPr>
          <a:xfrm>
            <a:off x="2154402" y="5674518"/>
            <a:ext cx="8166765" cy="646331"/>
          </a:xfrm>
          <a:prstGeom prst="rect">
            <a:avLst/>
          </a:prstGeom>
          <a:noFill/>
        </p:spPr>
        <p:txBody>
          <a:bodyPr wrap="square" rtlCol="0">
            <a:spAutoFit/>
          </a:bodyPr>
          <a:lstStyle/>
          <a:p>
            <a:r>
              <a:rPr lang="zh-TW" altLang="en-US" sz="3600" dirty="0">
                <a:latin typeface="微軟正黑體" panose="020B0604030504040204" pitchFamily="34" charset="-120"/>
                <a:ea typeface="微軟正黑體" panose="020B0604030504040204" pitchFamily="34" charset="-120"/>
              </a:rPr>
              <a:t>根據以上這幾個項目 再讓程式更加完善</a:t>
            </a:r>
          </a:p>
        </p:txBody>
      </p:sp>
      <p:grpSp>
        <p:nvGrpSpPr>
          <p:cNvPr id="15" name="组合 14"/>
          <p:cNvGrpSpPr/>
          <p:nvPr/>
        </p:nvGrpSpPr>
        <p:grpSpPr>
          <a:xfrm>
            <a:off x="4319063" y="670782"/>
            <a:ext cx="3611062" cy="1338886"/>
            <a:chOff x="3385609" y="1289874"/>
            <a:chExt cx="2320263" cy="576064"/>
          </a:xfrm>
          <a:solidFill>
            <a:srgbClr val="EA5322"/>
          </a:solidFill>
        </p:grpSpPr>
        <p:sp>
          <p:nvSpPr>
            <p:cNvPr id="16" name="矩形 15"/>
            <p:cNvSpPr/>
            <p:nvPr/>
          </p:nvSpPr>
          <p:spPr>
            <a:xfrm>
              <a:off x="3385609" y="1289874"/>
              <a:ext cx="2320263" cy="57606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軟正黑體" panose="020B0604030504040204" pitchFamily="34" charset="-120"/>
                <a:ea typeface="微軟正黑體" panose="020B0604030504040204" pitchFamily="34" charset="-120"/>
              </a:endParaRPr>
            </a:p>
          </p:txBody>
        </p:sp>
        <p:sp>
          <p:nvSpPr>
            <p:cNvPr id="17" name="TextBox 35"/>
            <p:cNvSpPr txBox="1"/>
            <p:nvPr/>
          </p:nvSpPr>
          <p:spPr>
            <a:xfrm>
              <a:off x="3547053" y="1367705"/>
              <a:ext cx="1997374" cy="397268"/>
            </a:xfrm>
            <a:prstGeom prst="rect">
              <a:avLst/>
            </a:prstGeom>
            <a:grpFill/>
          </p:spPr>
          <p:txBody>
            <a:bodyPr wrap="none" rtlCol="0">
              <a:spAutoFit/>
            </a:bodyPr>
            <a:lstStyle/>
            <a:p>
              <a:pPr algn="ctr"/>
              <a:r>
                <a:rPr lang="zh-CN" altLang="en-US" sz="5400" b="1" spc="300" dirty="0">
                  <a:solidFill>
                    <a:schemeClr val="bg1"/>
                  </a:solidFill>
                  <a:latin typeface="微軟正黑體" panose="020B0604030504040204" pitchFamily="34" charset="-120"/>
                  <a:ea typeface="微軟正黑體" panose="020B0604030504040204" pitchFamily="34" charset="-120"/>
                </a:rPr>
                <a:t>未來發想</a:t>
              </a:r>
              <a:endParaRPr lang="en-US" altLang="zh-CN" sz="5400" b="1" spc="300" dirty="0">
                <a:solidFill>
                  <a:schemeClr val="bg1"/>
                </a:solidFill>
                <a:latin typeface="微軟正黑體" panose="020B0604030504040204" pitchFamily="34" charset="-120"/>
                <a:ea typeface="微軟正黑體" panose="020B0604030504040204" pitchFamily="34" charset="-120"/>
              </a:endParaRPr>
            </a:p>
          </p:txBody>
        </p:sp>
      </p:grpSp>
      <p:grpSp>
        <p:nvGrpSpPr>
          <p:cNvPr id="18" name="组合 17"/>
          <p:cNvGrpSpPr/>
          <p:nvPr/>
        </p:nvGrpSpPr>
        <p:grpSpPr>
          <a:xfrm>
            <a:off x="1001343" y="3453977"/>
            <a:ext cx="2384533" cy="721368"/>
            <a:chOff x="467544" y="3018066"/>
            <a:chExt cx="1904222" cy="576064"/>
          </a:xfrm>
          <a:solidFill>
            <a:srgbClr val="FCC818"/>
          </a:solidFill>
        </p:grpSpPr>
        <p:sp>
          <p:nvSpPr>
            <p:cNvPr id="19" name="矩形 18"/>
            <p:cNvSpPr/>
            <p:nvPr/>
          </p:nvSpPr>
          <p:spPr>
            <a:xfrm>
              <a:off x="467544" y="3018066"/>
              <a:ext cx="1904222" cy="57606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軟正黑體" panose="020B0604030504040204" pitchFamily="34" charset="-120"/>
                <a:ea typeface="微軟正黑體" panose="020B0604030504040204" pitchFamily="34" charset="-120"/>
              </a:endParaRPr>
            </a:p>
          </p:txBody>
        </p:sp>
        <p:sp>
          <p:nvSpPr>
            <p:cNvPr id="20" name="TextBox 36"/>
            <p:cNvSpPr txBox="1"/>
            <p:nvPr/>
          </p:nvSpPr>
          <p:spPr>
            <a:xfrm>
              <a:off x="820656" y="3097184"/>
              <a:ext cx="1294451" cy="417829"/>
            </a:xfrm>
            <a:prstGeom prst="rect">
              <a:avLst/>
            </a:prstGeom>
            <a:grpFill/>
          </p:spPr>
          <p:txBody>
            <a:bodyPr wrap="none" rtlCol="0">
              <a:spAutoFit/>
            </a:bodyPr>
            <a:lstStyle/>
            <a:p>
              <a:r>
                <a:rPr lang="zh-TW" altLang="en-US" sz="2800" dirty="0">
                  <a:solidFill>
                    <a:schemeClr val="bg1"/>
                  </a:solidFill>
                  <a:latin typeface="微軟正黑體" panose="020B0604030504040204" pitchFamily="34" charset="-120"/>
                  <a:ea typeface="微軟正黑體" panose="020B0604030504040204" pitchFamily="34" charset="-120"/>
                </a:rPr>
                <a:t>溫度感測</a:t>
              </a:r>
              <a:endParaRPr lang="en-US" altLang="zh-TW" sz="2800" dirty="0">
                <a:solidFill>
                  <a:schemeClr val="bg1"/>
                </a:solidFill>
                <a:latin typeface="微軟正黑體" panose="020B0604030504040204" pitchFamily="34" charset="-120"/>
                <a:ea typeface="微軟正黑體" panose="020B0604030504040204" pitchFamily="34" charset="-120"/>
              </a:endParaRPr>
            </a:p>
          </p:txBody>
        </p:sp>
      </p:grpSp>
      <p:grpSp>
        <p:nvGrpSpPr>
          <p:cNvPr id="21" name="组合 20"/>
          <p:cNvGrpSpPr/>
          <p:nvPr/>
        </p:nvGrpSpPr>
        <p:grpSpPr>
          <a:xfrm>
            <a:off x="3576210" y="3453977"/>
            <a:ext cx="2384532" cy="721368"/>
            <a:chOff x="2523762" y="3018066"/>
            <a:chExt cx="1904222" cy="576064"/>
          </a:xfrm>
          <a:solidFill>
            <a:srgbClr val="3A8898"/>
          </a:solidFill>
        </p:grpSpPr>
        <p:sp>
          <p:nvSpPr>
            <p:cNvPr id="22" name="矩形 21"/>
            <p:cNvSpPr/>
            <p:nvPr/>
          </p:nvSpPr>
          <p:spPr>
            <a:xfrm>
              <a:off x="2523762" y="3018066"/>
              <a:ext cx="1904222" cy="57606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軟正黑體" panose="020B0604030504040204" pitchFamily="34" charset="-120"/>
                <a:ea typeface="微軟正黑體" panose="020B0604030504040204" pitchFamily="34" charset="-120"/>
              </a:endParaRPr>
            </a:p>
          </p:txBody>
        </p:sp>
        <p:sp>
          <p:nvSpPr>
            <p:cNvPr id="23" name="TextBox 37"/>
            <p:cNvSpPr txBox="1"/>
            <p:nvPr/>
          </p:nvSpPr>
          <p:spPr>
            <a:xfrm>
              <a:off x="2685274" y="3104935"/>
              <a:ext cx="1581197" cy="417829"/>
            </a:xfrm>
            <a:prstGeom prst="rect">
              <a:avLst/>
            </a:prstGeom>
            <a:grpFill/>
          </p:spPr>
          <p:txBody>
            <a:bodyPr wrap="none" rtlCol="0">
              <a:spAutoFit/>
            </a:bodyPr>
            <a:lstStyle/>
            <a:p>
              <a:r>
                <a:rPr lang="zh-TW" altLang="en-US" sz="2800" dirty="0">
                  <a:solidFill>
                    <a:schemeClr val="bg1"/>
                  </a:solidFill>
                  <a:latin typeface="微軟正黑體" panose="020B0604030504040204" pitchFamily="34" charset="-120"/>
                  <a:ea typeface="微軟正黑體" panose="020B0604030504040204" pitchFamily="34" charset="-120"/>
                </a:rPr>
                <a:t>全方位角度</a:t>
              </a:r>
              <a:endParaRPr lang="en-US" altLang="zh-TW" sz="2800" dirty="0">
                <a:solidFill>
                  <a:schemeClr val="bg1"/>
                </a:solidFill>
                <a:latin typeface="微軟正黑體" panose="020B0604030504040204" pitchFamily="34" charset="-120"/>
                <a:ea typeface="微軟正黑體" panose="020B0604030504040204" pitchFamily="34" charset="-120"/>
              </a:endParaRPr>
            </a:p>
          </p:txBody>
        </p:sp>
      </p:grpSp>
      <p:grpSp>
        <p:nvGrpSpPr>
          <p:cNvPr id="24" name="组合 23"/>
          <p:cNvGrpSpPr/>
          <p:nvPr/>
        </p:nvGrpSpPr>
        <p:grpSpPr>
          <a:xfrm>
            <a:off x="6191168" y="3453977"/>
            <a:ext cx="2384533" cy="721368"/>
            <a:chOff x="4611994" y="3018066"/>
            <a:chExt cx="1904222" cy="576064"/>
          </a:xfrm>
          <a:solidFill>
            <a:srgbClr val="EA5322"/>
          </a:solidFill>
        </p:grpSpPr>
        <p:sp>
          <p:nvSpPr>
            <p:cNvPr id="25" name="矩形 24"/>
            <p:cNvSpPr/>
            <p:nvPr/>
          </p:nvSpPr>
          <p:spPr>
            <a:xfrm>
              <a:off x="4611994" y="3018066"/>
              <a:ext cx="1904222" cy="57606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軟正黑體" panose="020B0604030504040204" pitchFamily="34" charset="-120"/>
                <a:ea typeface="微軟正黑體" panose="020B0604030504040204" pitchFamily="34" charset="-120"/>
              </a:endParaRPr>
            </a:p>
          </p:txBody>
        </p:sp>
        <p:sp>
          <p:nvSpPr>
            <p:cNvPr id="26" name="TextBox 38"/>
            <p:cNvSpPr txBox="1"/>
            <p:nvPr/>
          </p:nvSpPr>
          <p:spPr>
            <a:xfrm>
              <a:off x="5251852" y="3097184"/>
              <a:ext cx="720960" cy="417829"/>
            </a:xfrm>
            <a:prstGeom prst="rect">
              <a:avLst/>
            </a:prstGeom>
            <a:grpFill/>
          </p:spPr>
          <p:txBody>
            <a:bodyPr wrap="none" rtlCol="0">
              <a:spAutoFit/>
            </a:bodyPr>
            <a:lstStyle/>
            <a:p>
              <a:pPr algn="ctr"/>
              <a:r>
                <a:rPr lang="zh-TW" altLang="en-US" sz="2800" dirty="0">
                  <a:solidFill>
                    <a:schemeClr val="bg1"/>
                  </a:solidFill>
                  <a:latin typeface="微軟正黑體" panose="020B0604030504040204" pitchFamily="34" charset="-120"/>
                  <a:ea typeface="微軟正黑體" panose="020B0604030504040204" pitchFamily="34" charset="-120"/>
                </a:rPr>
                <a:t>門禁</a:t>
              </a:r>
              <a:endParaRPr lang="zh-CN" altLang="en-US" sz="2800" dirty="0">
                <a:solidFill>
                  <a:schemeClr val="bg1"/>
                </a:solidFill>
                <a:latin typeface="微軟正黑體" panose="020B0604030504040204" pitchFamily="34" charset="-120"/>
                <a:ea typeface="微軟正黑體" panose="020B0604030504040204" pitchFamily="34" charset="-120"/>
              </a:endParaRPr>
            </a:p>
          </p:txBody>
        </p:sp>
      </p:grpSp>
      <p:grpSp>
        <p:nvGrpSpPr>
          <p:cNvPr id="27" name="组合 26"/>
          <p:cNvGrpSpPr/>
          <p:nvPr/>
        </p:nvGrpSpPr>
        <p:grpSpPr>
          <a:xfrm>
            <a:off x="8806125" y="3453977"/>
            <a:ext cx="2384533" cy="721368"/>
            <a:chOff x="6700226" y="3018066"/>
            <a:chExt cx="1904222" cy="576064"/>
          </a:xfrm>
          <a:solidFill>
            <a:srgbClr val="2E648B"/>
          </a:solidFill>
        </p:grpSpPr>
        <p:sp>
          <p:nvSpPr>
            <p:cNvPr id="28" name="矩形 27"/>
            <p:cNvSpPr/>
            <p:nvPr/>
          </p:nvSpPr>
          <p:spPr>
            <a:xfrm>
              <a:off x="6700226" y="3018066"/>
              <a:ext cx="1904222" cy="57606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軟正黑體" panose="020B0604030504040204" pitchFamily="34" charset="-120"/>
                <a:ea typeface="微軟正黑體" panose="020B0604030504040204" pitchFamily="34" charset="-120"/>
              </a:endParaRPr>
            </a:p>
          </p:txBody>
        </p:sp>
        <p:sp>
          <p:nvSpPr>
            <p:cNvPr id="29" name="TextBox 39"/>
            <p:cNvSpPr txBox="1"/>
            <p:nvPr/>
          </p:nvSpPr>
          <p:spPr>
            <a:xfrm>
              <a:off x="7087042" y="3129513"/>
              <a:ext cx="1130596" cy="368673"/>
            </a:xfrm>
            <a:prstGeom prst="rect">
              <a:avLst/>
            </a:prstGeom>
            <a:grpFill/>
          </p:spPr>
          <p:txBody>
            <a:bodyPr wrap="none" rtlCol="0">
              <a:spAutoFit/>
            </a:bodyPr>
            <a:lstStyle/>
            <a:p>
              <a:pPr algn="ctr"/>
              <a:r>
                <a:rPr lang="zh-TW" altLang="en-US" sz="2400" dirty="0">
                  <a:solidFill>
                    <a:schemeClr val="bg1"/>
                  </a:solidFill>
                  <a:latin typeface="微軟正黑體" panose="020B0604030504040204" pitchFamily="34" charset="-120"/>
                  <a:ea typeface="微軟正黑體" panose="020B0604030504040204" pitchFamily="34" charset="-120"/>
                </a:rPr>
                <a:t>人流分析</a:t>
              </a:r>
              <a:endParaRPr lang="zh-CN" altLang="en-US" sz="2400" dirty="0">
                <a:solidFill>
                  <a:schemeClr val="bg1"/>
                </a:solidFill>
                <a:latin typeface="微軟正黑體" panose="020B0604030504040204" pitchFamily="34" charset="-120"/>
                <a:ea typeface="微軟正黑體" panose="020B0604030504040204" pitchFamily="34" charset="-120"/>
              </a:endParaRPr>
            </a:p>
          </p:txBody>
        </p:sp>
      </p:grpSp>
    </p:spTree>
    <p:extLst>
      <p:ext uri="{BB962C8B-B14F-4D97-AF65-F5344CB8AC3E}">
        <p14:creationId xmlns:p14="http://schemas.microsoft.com/office/powerpoint/2010/main" val="234570518"/>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標題 1">
            <a:extLst>
              <a:ext uri="{FF2B5EF4-FFF2-40B4-BE49-F238E27FC236}">
                <a16:creationId xmlns:a16="http://schemas.microsoft.com/office/drawing/2014/main" id="{ADF4F150-BAAD-410F-B08D-751622FA0365}"/>
              </a:ext>
            </a:extLst>
          </p:cNvPr>
          <p:cNvSpPr>
            <a:spLocks noGrp="1"/>
          </p:cNvSpPr>
          <p:nvPr>
            <p:ph type="title"/>
          </p:nvPr>
        </p:nvSpPr>
        <p:spPr>
          <a:xfrm>
            <a:off x="626471" y="972597"/>
            <a:ext cx="3200400" cy="4461163"/>
          </a:xfrm>
        </p:spPr>
        <p:txBody>
          <a:bodyPr>
            <a:normAutofit/>
          </a:bodyPr>
          <a:lstStyle/>
          <a:p>
            <a:pPr algn="ctr"/>
            <a:r>
              <a:rPr lang="en-US" altLang="zh-TW" dirty="0">
                <a:solidFill>
                  <a:srgbClr val="FFFFFF"/>
                </a:solidFill>
                <a:latin typeface="微軟正黑體" panose="020B0604030504040204" pitchFamily="34" charset="-120"/>
                <a:ea typeface="微軟正黑體" panose="020B0604030504040204" pitchFamily="34" charset="-120"/>
              </a:rPr>
              <a:t> </a:t>
            </a:r>
            <a:br>
              <a:rPr lang="en-US" altLang="zh-TW" dirty="0">
                <a:solidFill>
                  <a:srgbClr val="FFFFFF"/>
                </a:solidFill>
                <a:latin typeface="微軟正黑體" panose="020B0604030504040204" pitchFamily="34" charset="-120"/>
                <a:ea typeface="微軟正黑體" panose="020B0604030504040204" pitchFamily="34" charset="-120"/>
              </a:rPr>
            </a:br>
            <a:r>
              <a:rPr lang="zh-TW" altLang="en-US" dirty="0">
                <a:solidFill>
                  <a:srgbClr val="FFFFFF"/>
                </a:solidFill>
                <a:latin typeface="微軟正黑體" panose="020B0604030504040204" pitchFamily="34" charset="-120"/>
                <a:ea typeface="微軟正黑體" panose="020B0604030504040204" pitchFamily="34" charset="-120"/>
              </a:rPr>
              <a:t>參考網址</a:t>
            </a:r>
            <a:br>
              <a:rPr lang="en-US" altLang="zh-TW" dirty="0">
                <a:solidFill>
                  <a:srgbClr val="FFFFFF"/>
                </a:solidFill>
                <a:latin typeface="微軟正黑體" panose="020B0604030504040204" pitchFamily="34" charset="-120"/>
                <a:ea typeface="微軟正黑體" panose="020B0604030504040204" pitchFamily="34" charset="-120"/>
              </a:rPr>
            </a:br>
            <a:r>
              <a:rPr lang="en-US" altLang="zh-TW" dirty="0">
                <a:solidFill>
                  <a:srgbClr val="FFFFFF"/>
                </a:solidFill>
                <a:latin typeface="微軟正黑體" panose="020B0604030504040204" pitchFamily="34" charset="-120"/>
                <a:ea typeface="微軟正黑體" panose="020B0604030504040204" pitchFamily="34" charset="-120"/>
              </a:rPr>
              <a:t>&amp;</a:t>
            </a:r>
            <a:br>
              <a:rPr lang="en-US" altLang="zh-TW" dirty="0">
                <a:solidFill>
                  <a:srgbClr val="FFFFFF"/>
                </a:solidFill>
                <a:latin typeface="微軟正黑體" panose="020B0604030504040204" pitchFamily="34" charset="-120"/>
                <a:ea typeface="微軟正黑體" panose="020B0604030504040204" pitchFamily="34" charset="-120"/>
              </a:rPr>
            </a:br>
            <a:r>
              <a:rPr lang="zh-TW" altLang="en-US" dirty="0">
                <a:solidFill>
                  <a:srgbClr val="FFFFFF"/>
                </a:solidFill>
                <a:latin typeface="微軟正黑體" panose="020B0604030504040204" pitchFamily="34" charset="-120"/>
                <a:ea typeface="微軟正黑體" panose="020B0604030504040204" pitchFamily="34" charset="-120"/>
              </a:rPr>
              <a:t>參考資訊</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內容版面配置區 2">
            <a:extLst>
              <a:ext uri="{FF2B5EF4-FFF2-40B4-BE49-F238E27FC236}">
                <a16:creationId xmlns:a16="http://schemas.microsoft.com/office/drawing/2014/main" id="{3FD00655-3852-41BD-A779-1B59D9912D05}"/>
              </a:ext>
            </a:extLst>
          </p:cNvPr>
          <p:cNvSpPr>
            <a:spLocks noGrp="1"/>
          </p:cNvSpPr>
          <p:nvPr>
            <p:ph idx="1"/>
          </p:nvPr>
        </p:nvSpPr>
        <p:spPr>
          <a:xfrm>
            <a:off x="4322065" y="884389"/>
            <a:ext cx="6906491" cy="5585619"/>
          </a:xfrm>
        </p:spPr>
        <p:txBody>
          <a:bodyPr anchor="ctr">
            <a:normAutofit/>
          </a:bodyPr>
          <a:lstStyle/>
          <a:p>
            <a:r>
              <a:rPr lang="en-US" altLang="zh-TW" sz="2000" dirty="0">
                <a:hlinkClick r:id="rId2"/>
              </a:rPr>
              <a:t>https://www.novaface.com.tw/features.html</a:t>
            </a:r>
            <a:endParaRPr lang="en-US" altLang="zh-TW" sz="2000" dirty="0"/>
          </a:p>
          <a:p>
            <a:r>
              <a:rPr lang="en-US" altLang="zh-TW" sz="2000" dirty="0">
                <a:hlinkClick r:id="rId3"/>
              </a:rPr>
              <a:t>https://colab.research.google.com/</a:t>
            </a:r>
            <a:endParaRPr lang="en-US" altLang="zh-TW" sz="2000" dirty="0"/>
          </a:p>
          <a:p>
            <a:r>
              <a:rPr lang="en-US" altLang="zh-TW" sz="2000" dirty="0">
                <a:hlinkClick r:id="rId4"/>
              </a:rPr>
              <a:t>https://pjreddie.com/darknet/yolo/</a:t>
            </a:r>
            <a:endParaRPr lang="en-US" altLang="zh-TW" sz="2000" dirty="0"/>
          </a:p>
          <a:p>
            <a:r>
              <a:rPr lang="en-US" altLang="zh-TW" sz="2000" dirty="0">
                <a:hlinkClick r:id="rId5"/>
              </a:rPr>
              <a:t>https://www.youtube.com/watch?v=C0Otd6_jGmE</a:t>
            </a:r>
            <a:endParaRPr lang="en-US" altLang="zh-TW" sz="2000" dirty="0"/>
          </a:p>
          <a:p>
            <a:r>
              <a:rPr lang="en-US" altLang="zh-TW" sz="2000" dirty="0">
                <a:hlinkClick r:id="rId6"/>
              </a:rPr>
              <a:t>https://www.novaface.com.tw/price.html</a:t>
            </a:r>
            <a:endParaRPr lang="en-US" altLang="zh-TW" sz="2000" dirty="0"/>
          </a:p>
          <a:p>
            <a:r>
              <a:rPr lang="en-US" altLang="zh-TW" sz="2000" dirty="0">
                <a:hlinkClick r:id="rId7"/>
              </a:rPr>
              <a:t>http://www.bcc.com.tw/newsView.4068758</a:t>
            </a:r>
            <a:endParaRPr lang="en-US" altLang="zh-TW" sz="2000" dirty="0"/>
          </a:p>
          <a:p>
            <a:r>
              <a:rPr lang="en-US" altLang="zh-TW" sz="2000" dirty="0">
                <a:hlinkClick r:id="rId8"/>
              </a:rPr>
              <a:t>https://chtseng.wordpress.com/2020/02/07/%E4%BD%BF%E7%94%A8google-colab%E8%A8%93%E7%B7%B4yolo/</a:t>
            </a:r>
            <a:endParaRPr lang="en-US" altLang="zh-TW" sz="2000" dirty="0"/>
          </a:p>
          <a:p>
            <a:r>
              <a:rPr lang="en-US" altLang="zh-TW" sz="2000" dirty="0">
                <a:hlinkClick r:id="rId9"/>
              </a:rPr>
              <a:t>https://mropengate.blogspot.com/2018/06/yolo-yolov3.html</a:t>
            </a:r>
            <a:endParaRPr lang="zh-TW" altLang="en-US" sz="2000" dirty="0"/>
          </a:p>
          <a:p>
            <a:endParaRPr lang="zh-TW" altLang="en-US" sz="2000" dirty="0"/>
          </a:p>
        </p:txBody>
      </p:sp>
    </p:spTree>
    <p:extLst>
      <p:ext uri="{BB962C8B-B14F-4D97-AF65-F5344CB8AC3E}">
        <p14:creationId xmlns:p14="http://schemas.microsoft.com/office/powerpoint/2010/main" val="3194117589"/>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accent2">
            <a:alpha val="35000"/>
          </a:schemeClr>
        </a:solidFill>
        <a:effectLst/>
      </p:bgPr>
    </p:bg>
    <p:spTree>
      <p:nvGrpSpPr>
        <p:cNvPr id="1" name=""/>
        <p:cNvGrpSpPr/>
        <p:nvPr/>
      </p:nvGrpSpPr>
      <p:grpSpPr>
        <a:xfrm>
          <a:off x="0" y="0"/>
          <a:ext cx="0" cy="0"/>
          <a:chOff x="0" y="0"/>
          <a:chExt cx="0" cy="0"/>
        </a:xfrm>
      </p:grpSpPr>
      <p:sp>
        <p:nvSpPr>
          <p:cNvPr id="20" name="圆角矩形 19"/>
          <p:cNvSpPr/>
          <p:nvPr/>
        </p:nvSpPr>
        <p:spPr>
          <a:xfrm>
            <a:off x="-2" y="2433485"/>
            <a:ext cx="12192002" cy="1430593"/>
          </a:xfrm>
          <a:prstGeom prst="roundRect">
            <a:avLst/>
          </a:prstGeom>
          <a:solidFill>
            <a:schemeClr val="tx1">
              <a:lumMod val="85000"/>
              <a:lumOff val="15000"/>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5014327" y="2721672"/>
            <a:ext cx="2993127" cy="923330"/>
          </a:xfrm>
          <a:prstGeom prst="rect">
            <a:avLst/>
          </a:prstGeom>
          <a:noFill/>
        </p:spPr>
        <p:txBody>
          <a:bodyPr wrap="none" rtlCol="0">
            <a:spAutoFit/>
          </a:bodyPr>
          <a:lstStyle/>
          <a:p>
            <a:r>
              <a:rPr lang="en-US" altLang="zh-CN" sz="5400" dirty="0">
                <a:solidFill>
                  <a:srgbClr val="FFC000"/>
                </a:solidFill>
                <a:latin typeface="微软雅黑" panose="020B0503020204020204" pitchFamily="34" charset="-122"/>
                <a:ea typeface="微软雅黑" panose="020B0503020204020204" pitchFamily="34" charset="-122"/>
                <a:cs typeface="Arial Unicode MS" panose="020B0604020202020204" pitchFamily="34" charset="-122"/>
              </a:rPr>
              <a:t>THANKS</a:t>
            </a:r>
            <a:endParaRPr lang="zh-CN" altLang="en-US" sz="5400" dirty="0">
              <a:solidFill>
                <a:srgbClr val="FFC000"/>
              </a:solidFill>
              <a:latin typeface="微软雅黑" panose="020B0503020204020204" pitchFamily="34" charset="-122"/>
              <a:ea typeface="微软雅黑" panose="020B0503020204020204" pitchFamily="34" charset="-122"/>
              <a:cs typeface="Arial Unicode MS" panose="020B0604020202020204" pitchFamily="34" charset="-122"/>
            </a:endParaRPr>
          </a:p>
        </p:txBody>
      </p:sp>
      <p:grpSp>
        <p:nvGrpSpPr>
          <p:cNvPr id="6" name="组合 5"/>
          <p:cNvGrpSpPr/>
          <p:nvPr/>
        </p:nvGrpSpPr>
        <p:grpSpPr>
          <a:xfrm>
            <a:off x="2772788" y="2937677"/>
            <a:ext cx="1965284" cy="491323"/>
            <a:chOff x="4629999" y="3348860"/>
            <a:chExt cx="1965284" cy="491323"/>
          </a:xfrm>
        </p:grpSpPr>
        <p:sp>
          <p:nvSpPr>
            <p:cNvPr id="7" name="椭圆 6"/>
            <p:cNvSpPr/>
            <p:nvPr/>
          </p:nvSpPr>
          <p:spPr>
            <a:xfrm>
              <a:off x="6103962" y="3348860"/>
              <a:ext cx="491321" cy="491321"/>
            </a:xfrm>
            <a:prstGeom prst="ellipse">
              <a:avLst/>
            </a:prstGeom>
            <a:solidFill>
              <a:srgbClr val="C139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8" name="椭圆 7"/>
            <p:cNvSpPr/>
            <p:nvPr/>
          </p:nvSpPr>
          <p:spPr>
            <a:xfrm>
              <a:off x="4629999" y="3348862"/>
              <a:ext cx="491321" cy="491321"/>
            </a:xfrm>
            <a:prstGeom prst="ellipse">
              <a:avLst/>
            </a:prstGeom>
            <a:solidFill>
              <a:srgbClr val="2A80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9" name="椭圆 8"/>
            <p:cNvSpPr/>
            <p:nvPr/>
          </p:nvSpPr>
          <p:spPr>
            <a:xfrm>
              <a:off x="5121320" y="3348862"/>
              <a:ext cx="491321" cy="491321"/>
            </a:xfrm>
            <a:prstGeom prst="ellipse">
              <a:avLst/>
            </a:prstGeom>
            <a:solidFill>
              <a:srgbClr val="16A0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0" name="椭圆 9"/>
            <p:cNvSpPr/>
            <p:nvPr/>
          </p:nvSpPr>
          <p:spPr>
            <a:xfrm>
              <a:off x="5612641" y="3348861"/>
              <a:ext cx="491321" cy="491321"/>
            </a:xfrm>
            <a:prstGeom prst="ellipse">
              <a:avLst/>
            </a:prstGeom>
            <a:solidFill>
              <a:srgbClr val="F397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3333881194"/>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2" name="Rectangle 81">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圖片 2" descr="一張含有 建築物, 室內, 圖書館, 房間 的圖片&#10;&#10;自動產生的描述">
            <a:extLst>
              <a:ext uri="{FF2B5EF4-FFF2-40B4-BE49-F238E27FC236}">
                <a16:creationId xmlns:a16="http://schemas.microsoft.com/office/drawing/2014/main" id="{C972F15C-E290-4746-AA2B-AC0144A30C6E}"/>
              </a:ext>
            </a:extLst>
          </p:cNvPr>
          <p:cNvPicPr>
            <a:picLocks noChangeAspect="1"/>
          </p:cNvPicPr>
          <p:nvPr/>
        </p:nvPicPr>
        <p:blipFill rotWithShape="1">
          <a:blip r:embed="rId2"/>
          <a:srcRect t="22699" r="9092" b="9516"/>
          <a:stretch/>
        </p:blipFill>
        <p:spPr>
          <a:xfrm>
            <a:off x="3523488" y="10"/>
            <a:ext cx="8668512" cy="6857990"/>
          </a:xfrm>
          <a:prstGeom prst="rect">
            <a:avLst/>
          </a:prstGeom>
        </p:spPr>
      </p:pic>
      <p:sp>
        <p:nvSpPr>
          <p:cNvPr id="84" name="Rectangle 83">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Rectangle 85">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88" name="Rectangle 87">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矩形: 圓角 3">
            <a:extLst>
              <a:ext uri="{FF2B5EF4-FFF2-40B4-BE49-F238E27FC236}">
                <a16:creationId xmlns:a16="http://schemas.microsoft.com/office/drawing/2014/main" id="{F2CCE62C-1E38-49A8-8879-A69722E58A3C}"/>
              </a:ext>
            </a:extLst>
          </p:cNvPr>
          <p:cNvSpPr/>
          <p:nvPr/>
        </p:nvSpPr>
        <p:spPr>
          <a:xfrm>
            <a:off x="262647" y="2597430"/>
            <a:ext cx="4454027" cy="2311400"/>
          </a:xfrm>
          <a:prstGeom prst="roundRect">
            <a:avLst/>
          </a:prstGeom>
          <a:solidFill>
            <a:schemeClr val="bg1">
              <a:lumMod val="50000"/>
              <a:lumOff val="50000"/>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 name="標題 1">
            <a:extLst>
              <a:ext uri="{FF2B5EF4-FFF2-40B4-BE49-F238E27FC236}">
                <a16:creationId xmlns:a16="http://schemas.microsoft.com/office/drawing/2014/main" id="{A56E6262-C42F-4EA5-8647-3F2BAAA05BCB}"/>
              </a:ext>
            </a:extLst>
          </p:cNvPr>
          <p:cNvSpPr>
            <a:spLocks noGrp="1"/>
          </p:cNvSpPr>
          <p:nvPr>
            <p:ph type="title"/>
          </p:nvPr>
        </p:nvSpPr>
        <p:spPr>
          <a:xfrm>
            <a:off x="477981" y="2889021"/>
            <a:ext cx="4023360" cy="1437476"/>
          </a:xfrm>
        </p:spPr>
        <p:txBody>
          <a:bodyPr vert="horz" lIns="91440" tIns="45720" rIns="91440" bIns="45720" rtlCol="0" anchor="b">
            <a:normAutofit/>
          </a:bodyPr>
          <a:lstStyle/>
          <a:p>
            <a:r>
              <a:rPr lang="en-US" altLang="zh-TW" sz="4800" b="1" dirty="0">
                <a:latin typeface="微軟正黑體" panose="020B0604030504040204" pitchFamily="34" charset="-120"/>
                <a:ea typeface="微軟正黑體" panose="020B0604030504040204" pitchFamily="34" charset="-120"/>
              </a:rPr>
              <a:t>Section 1: </a:t>
            </a:r>
            <a:br>
              <a:rPr lang="en-US" altLang="zh-TW" sz="4800" b="1" dirty="0">
                <a:latin typeface="微軟正黑體" panose="020B0604030504040204" pitchFamily="34" charset="-120"/>
                <a:ea typeface="微軟正黑體" panose="020B0604030504040204" pitchFamily="34" charset="-120"/>
              </a:rPr>
            </a:br>
            <a:r>
              <a:rPr lang="zh-TW" altLang="en-US" sz="4800" b="1" dirty="0">
                <a:latin typeface="微軟正黑體" panose="020B0604030504040204" pitchFamily="34" charset="-120"/>
                <a:ea typeface="微軟正黑體" panose="020B0604030504040204" pitchFamily="34" charset="-120"/>
              </a:rPr>
              <a:t>情境說明</a:t>
            </a:r>
          </a:p>
        </p:txBody>
      </p:sp>
    </p:spTree>
    <p:extLst>
      <p:ext uri="{BB962C8B-B14F-4D97-AF65-F5344CB8AC3E}">
        <p14:creationId xmlns:p14="http://schemas.microsoft.com/office/powerpoint/2010/main" val="40389539"/>
      </p:ext>
    </p:extLst>
  </p:cSld>
  <p:clrMapOvr>
    <a:overrideClrMapping bg1="dk1" tx1="lt1" bg2="dk2" tx2="lt2" accent1="accent1" accent2="accent2" accent3="accent3" accent4="accent4" accent5="accent5" accent6="accent6" hlink="hlink" folHlink="folHlink"/>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14000"/>
          </a:stretch>
        </a:blipFill>
        <a:effectLst/>
      </p:bgPr>
    </p:bg>
    <p:spTree>
      <p:nvGrpSpPr>
        <p:cNvPr id="1" name=""/>
        <p:cNvGrpSpPr/>
        <p:nvPr/>
      </p:nvGrpSpPr>
      <p:grpSpPr>
        <a:xfrm>
          <a:off x="0" y="0"/>
          <a:ext cx="0" cy="0"/>
          <a:chOff x="0" y="0"/>
          <a:chExt cx="0" cy="0"/>
        </a:xfrm>
      </p:grpSpPr>
      <p:sp>
        <p:nvSpPr>
          <p:cNvPr id="4" name="橢圓 3">
            <a:extLst>
              <a:ext uri="{FF2B5EF4-FFF2-40B4-BE49-F238E27FC236}">
                <a16:creationId xmlns:a16="http://schemas.microsoft.com/office/drawing/2014/main" id="{D665C589-F8E5-4820-9775-EC5B25056663}"/>
              </a:ext>
            </a:extLst>
          </p:cNvPr>
          <p:cNvSpPr/>
          <p:nvPr/>
        </p:nvSpPr>
        <p:spPr>
          <a:xfrm>
            <a:off x="2844837" y="177838"/>
            <a:ext cx="6502323" cy="6502323"/>
          </a:xfrm>
          <a:prstGeom prst="ellipse">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800">
                <a:latin typeface="微軟正黑體" panose="020B0604030504040204" pitchFamily="34" charset="-120"/>
                <a:ea typeface="微軟正黑體" panose="020B0604030504040204" pitchFamily="34" charset="-120"/>
              </a:rPr>
              <a:t>無人書店</a:t>
            </a:r>
            <a:endParaRPr lang="zh-TW" altLang="en-US"/>
          </a:p>
        </p:txBody>
      </p:sp>
      <p:sp>
        <p:nvSpPr>
          <p:cNvPr id="5" name="標題 1">
            <a:extLst>
              <a:ext uri="{FF2B5EF4-FFF2-40B4-BE49-F238E27FC236}">
                <a16:creationId xmlns:a16="http://schemas.microsoft.com/office/drawing/2014/main" id="{7D01B13B-2E82-4865-BECF-9064C9D5DFC1}"/>
              </a:ext>
            </a:extLst>
          </p:cNvPr>
          <p:cNvSpPr>
            <a:spLocks noGrp="1"/>
          </p:cNvSpPr>
          <p:nvPr>
            <p:ph type="title"/>
          </p:nvPr>
        </p:nvSpPr>
        <p:spPr>
          <a:xfrm>
            <a:off x="4579518" y="767411"/>
            <a:ext cx="4560584" cy="1128068"/>
          </a:xfrm>
        </p:spPr>
        <p:txBody>
          <a:bodyPr anchor="ctr">
            <a:normAutofit/>
          </a:bodyPr>
          <a:lstStyle/>
          <a:p>
            <a:r>
              <a:rPr lang="zh-TW" altLang="en-US" sz="5400" b="1" dirty="0">
                <a:solidFill>
                  <a:srgbClr val="002060"/>
                </a:solidFill>
                <a:latin typeface="微軟正黑體" panose="020B0604030504040204" pitchFamily="34" charset="-120"/>
                <a:ea typeface="微軟正黑體" panose="020B0604030504040204" pitchFamily="34" charset="-120"/>
              </a:rPr>
              <a:t>無人書店</a:t>
            </a:r>
          </a:p>
        </p:txBody>
      </p:sp>
      <p:cxnSp>
        <p:nvCxnSpPr>
          <p:cNvPr id="8" name="直線接點 7">
            <a:extLst>
              <a:ext uri="{FF2B5EF4-FFF2-40B4-BE49-F238E27FC236}">
                <a16:creationId xmlns:a16="http://schemas.microsoft.com/office/drawing/2014/main" id="{3548CE51-CDBB-40B9-A89C-B5F1610363A0}"/>
              </a:ext>
            </a:extLst>
          </p:cNvPr>
          <p:cNvCxnSpPr/>
          <p:nvPr/>
        </p:nvCxnSpPr>
        <p:spPr>
          <a:xfrm>
            <a:off x="3887489" y="1786136"/>
            <a:ext cx="4309353" cy="0"/>
          </a:xfrm>
          <a:prstGeom prst="line">
            <a:avLst/>
          </a:prstGeom>
          <a:ln w="28575">
            <a:solidFill>
              <a:srgbClr val="FFC000"/>
            </a:solidFill>
          </a:ln>
        </p:spPr>
        <p:style>
          <a:lnRef idx="1">
            <a:schemeClr val="dk1"/>
          </a:lnRef>
          <a:fillRef idx="0">
            <a:schemeClr val="dk1"/>
          </a:fillRef>
          <a:effectRef idx="0">
            <a:schemeClr val="dk1"/>
          </a:effectRef>
          <a:fontRef idx="minor">
            <a:schemeClr val="tx1"/>
          </a:fontRef>
        </p:style>
      </p:cxnSp>
      <p:sp>
        <p:nvSpPr>
          <p:cNvPr id="6" name="內容版面配置區 2">
            <a:extLst>
              <a:ext uri="{FF2B5EF4-FFF2-40B4-BE49-F238E27FC236}">
                <a16:creationId xmlns:a16="http://schemas.microsoft.com/office/drawing/2014/main" id="{CAEECBBE-27FD-4AA5-BE89-781856BEAF77}"/>
              </a:ext>
            </a:extLst>
          </p:cNvPr>
          <p:cNvSpPr>
            <a:spLocks noGrp="1"/>
          </p:cNvSpPr>
          <p:nvPr>
            <p:ph idx="1"/>
          </p:nvPr>
        </p:nvSpPr>
        <p:spPr>
          <a:xfrm>
            <a:off x="3887489" y="1786136"/>
            <a:ext cx="4791565" cy="4157913"/>
          </a:xfrm>
        </p:spPr>
        <p:txBody>
          <a:bodyPr anchor="ctr">
            <a:normAutofit/>
          </a:bodyPr>
          <a:lstStyle/>
          <a:p>
            <a:pPr marL="0" indent="0">
              <a:buNone/>
            </a:pPr>
            <a:r>
              <a:rPr lang="zh-TW" altLang="en-US" dirty="0">
                <a:latin typeface="微軟正黑體" panose="020B0604030504040204" pitchFamily="34" charset="-120"/>
                <a:ea typeface="微軟正黑體" panose="020B0604030504040204" pitchFamily="34" charset="-120"/>
              </a:rPr>
              <a:t>在新聞上看到亞馬遜有開發一個無人商店，因此受到啟發要是有個無人書店那有多好。現今網路書城崛起，靠著較低的價格和便利性，使很多實體書店都倒閉轉型，</a:t>
            </a:r>
            <a:r>
              <a:rPr lang="en-US" altLang="zh-TW" dirty="0">
                <a:latin typeface="微軟正黑體" panose="020B0604030504040204" pitchFamily="34" charset="-120"/>
                <a:ea typeface="微軟正黑體" panose="020B0604030504040204" pitchFamily="34" charset="-120"/>
              </a:rPr>
              <a:t>24</a:t>
            </a:r>
            <a:r>
              <a:rPr lang="zh-TW" altLang="en-US" dirty="0">
                <a:latin typeface="微軟正黑體" panose="020B0604030504040204" pitchFamily="34" charset="-120"/>
                <a:ea typeface="微軟正黑體" panose="020B0604030504040204" pitchFamily="34" charset="-120"/>
              </a:rPr>
              <a:t>小時不限時段都可以進去看書，想要買的書也可以很方便的購買。</a:t>
            </a:r>
            <a:endParaRPr lang="en-US" altLang="zh-TW"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58178755"/>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0" name="Rectangle 89">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標題 1">
            <a:extLst>
              <a:ext uri="{FF2B5EF4-FFF2-40B4-BE49-F238E27FC236}">
                <a16:creationId xmlns:a16="http://schemas.microsoft.com/office/drawing/2014/main" id="{5154D0B2-EE1F-447E-A3A6-56F8D647A0E2}"/>
              </a:ext>
            </a:extLst>
          </p:cNvPr>
          <p:cNvSpPr>
            <a:spLocks noGrp="1"/>
          </p:cNvSpPr>
          <p:nvPr>
            <p:ph type="title"/>
          </p:nvPr>
        </p:nvSpPr>
        <p:spPr>
          <a:xfrm>
            <a:off x="589560" y="856180"/>
            <a:ext cx="4560584" cy="1128068"/>
          </a:xfrm>
        </p:spPr>
        <p:txBody>
          <a:bodyPr anchor="ctr">
            <a:normAutofit/>
          </a:bodyPr>
          <a:lstStyle/>
          <a:p>
            <a:pPr algn="ctr"/>
            <a:r>
              <a:rPr lang="zh-TW" altLang="en-US" sz="4000" dirty="0">
                <a:latin typeface="微軟正黑體" panose="020B0604030504040204" pitchFamily="34" charset="-120"/>
                <a:ea typeface="微軟正黑體" panose="020B0604030504040204" pitchFamily="34" charset="-120"/>
              </a:rPr>
              <a:t>辨識人臉穿戴口罩</a:t>
            </a:r>
          </a:p>
        </p:txBody>
      </p:sp>
      <p:grpSp>
        <p:nvGrpSpPr>
          <p:cNvPr id="92" name="Group 91">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93" name="Rectangle 92">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ectangle 93">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6" name="Rectangle 95">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內容版面配置區 2">
            <a:extLst>
              <a:ext uri="{FF2B5EF4-FFF2-40B4-BE49-F238E27FC236}">
                <a16:creationId xmlns:a16="http://schemas.microsoft.com/office/drawing/2014/main" id="{42359540-8D7E-499D-BC2F-0366F86F51E6}"/>
              </a:ext>
            </a:extLst>
          </p:cNvPr>
          <p:cNvSpPr>
            <a:spLocks noGrp="1"/>
          </p:cNvSpPr>
          <p:nvPr>
            <p:ph idx="1"/>
          </p:nvPr>
        </p:nvSpPr>
        <p:spPr>
          <a:xfrm>
            <a:off x="590719" y="2198811"/>
            <a:ext cx="4559425" cy="4186881"/>
          </a:xfrm>
        </p:spPr>
        <p:txBody>
          <a:bodyPr anchor="ctr">
            <a:normAutofit/>
          </a:bodyPr>
          <a:lstStyle/>
          <a:p>
            <a:r>
              <a:rPr lang="zh-TW" altLang="en-US" sz="2400" dirty="0">
                <a:latin typeface="微軟正黑體" panose="020B0604030504040204" pitchFamily="34" charset="-120"/>
                <a:ea typeface="微軟正黑體" panose="020B0604030504040204" pitchFamily="34" charset="-120"/>
              </a:rPr>
              <a:t>由於全球性的新型冠狀肺炎持續擴散，在各國都有傳出不少的感染案例，群聚感染非常嚴重，在不得以需要群聚的場合，我們必須做好防護措施，戴上口罩。</a:t>
            </a:r>
          </a:p>
        </p:txBody>
      </p:sp>
      <p:sp>
        <p:nvSpPr>
          <p:cNvPr id="98" name="Rectangle 97">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ectangle 99">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圖片 6">
            <a:extLst>
              <a:ext uri="{FF2B5EF4-FFF2-40B4-BE49-F238E27FC236}">
                <a16:creationId xmlns:a16="http://schemas.microsoft.com/office/drawing/2014/main" id="{EBC76FCF-0B88-44CD-AEC6-696A926C50DF}"/>
              </a:ext>
            </a:extLst>
          </p:cNvPr>
          <p:cNvPicPr>
            <a:picLocks noChangeAspect="1"/>
          </p:cNvPicPr>
          <p:nvPr/>
        </p:nvPicPr>
        <p:blipFill rotWithShape="1">
          <a:blip r:embed="rId2"/>
          <a:srcRect l="9403" r="21739" b="1"/>
          <a:stretch/>
        </p:blipFill>
        <p:spPr>
          <a:xfrm>
            <a:off x="5977788" y="799352"/>
            <a:ext cx="5425410" cy="5259296"/>
          </a:xfrm>
          <a:prstGeom prst="rect">
            <a:avLst/>
          </a:prstGeom>
        </p:spPr>
      </p:pic>
      <p:sp>
        <p:nvSpPr>
          <p:cNvPr id="5" name="AutoShape 2" descr="Young Asian woman wearing a protective face mask to prevent the spread of coronavirus, a global health emergency over outbreak">
            <a:extLst>
              <a:ext uri="{FF2B5EF4-FFF2-40B4-BE49-F238E27FC236}">
                <a16:creationId xmlns:a16="http://schemas.microsoft.com/office/drawing/2014/main" id="{3608E42F-B015-4148-89A8-FF1DF93EC64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6" name="AutoShape 4" descr="Young Asian woman wearing a protective face mask to prevent the spread of coronavirus, a global health emergency over outbreak">
            <a:extLst>
              <a:ext uri="{FF2B5EF4-FFF2-40B4-BE49-F238E27FC236}">
                <a16:creationId xmlns:a16="http://schemas.microsoft.com/office/drawing/2014/main" id="{C74A273A-1E9A-4CD8-8AF5-DC1A56165541}"/>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8" name="矩形 7">
            <a:extLst>
              <a:ext uri="{FF2B5EF4-FFF2-40B4-BE49-F238E27FC236}">
                <a16:creationId xmlns:a16="http://schemas.microsoft.com/office/drawing/2014/main" id="{58477C78-2B1D-40DB-8930-70E74148BF0F}"/>
              </a:ext>
            </a:extLst>
          </p:cNvPr>
          <p:cNvSpPr/>
          <p:nvPr/>
        </p:nvSpPr>
        <p:spPr>
          <a:xfrm>
            <a:off x="3819525" y="6557834"/>
            <a:ext cx="8647176" cy="369332"/>
          </a:xfrm>
          <a:prstGeom prst="rect">
            <a:avLst/>
          </a:prstGeom>
        </p:spPr>
        <p:txBody>
          <a:bodyPr wrap="square">
            <a:spAutoFit/>
          </a:bodyPr>
          <a:lstStyle/>
          <a:p>
            <a:r>
              <a:rPr lang="en-US" altLang="zh-TW" dirty="0">
                <a:hlinkClick r:id="rId3"/>
              </a:rPr>
              <a:t>https://www.harpersbazaar.com/tw/beauty/skincare/g30773820/surgical-mask-pimples/</a:t>
            </a:r>
            <a:endParaRPr lang="zh-TW" altLang="en-US" dirty="0"/>
          </a:p>
        </p:txBody>
      </p:sp>
    </p:spTree>
    <p:extLst>
      <p:ext uri="{BB962C8B-B14F-4D97-AF65-F5344CB8AC3E}">
        <p14:creationId xmlns:p14="http://schemas.microsoft.com/office/powerpoint/2010/main" val="1558392174"/>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5" name="Rectangle 134">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標題 1">
            <a:extLst>
              <a:ext uri="{FF2B5EF4-FFF2-40B4-BE49-F238E27FC236}">
                <a16:creationId xmlns:a16="http://schemas.microsoft.com/office/drawing/2014/main" id="{5154D0B2-EE1F-447E-A3A6-56F8D647A0E2}"/>
              </a:ext>
            </a:extLst>
          </p:cNvPr>
          <p:cNvSpPr>
            <a:spLocks noGrp="1"/>
          </p:cNvSpPr>
          <p:nvPr>
            <p:ph type="title"/>
          </p:nvPr>
        </p:nvSpPr>
        <p:spPr>
          <a:xfrm>
            <a:off x="589560" y="856180"/>
            <a:ext cx="4560584" cy="1128068"/>
          </a:xfrm>
        </p:spPr>
        <p:txBody>
          <a:bodyPr anchor="ctr">
            <a:normAutofit/>
          </a:bodyPr>
          <a:lstStyle/>
          <a:p>
            <a:pPr algn="ctr"/>
            <a:r>
              <a:rPr lang="zh-TW" altLang="en-US" sz="4000" dirty="0">
                <a:latin typeface="微軟正黑體" panose="020B0604030504040204" pitchFamily="34" charset="-120"/>
                <a:ea typeface="微軟正黑體" panose="020B0604030504040204" pitchFamily="34" charset="-120"/>
              </a:rPr>
              <a:t>辨識書本</a:t>
            </a:r>
          </a:p>
        </p:txBody>
      </p:sp>
      <p:grpSp>
        <p:nvGrpSpPr>
          <p:cNvPr id="137" name="Group 136">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138" name="Rectangle 137">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Rectangle 138">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1" name="Rectangle 140">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內容版面配置區 2">
            <a:extLst>
              <a:ext uri="{FF2B5EF4-FFF2-40B4-BE49-F238E27FC236}">
                <a16:creationId xmlns:a16="http://schemas.microsoft.com/office/drawing/2014/main" id="{42359540-8D7E-499D-BC2F-0366F86F51E6}"/>
              </a:ext>
            </a:extLst>
          </p:cNvPr>
          <p:cNvSpPr>
            <a:spLocks noGrp="1"/>
          </p:cNvSpPr>
          <p:nvPr>
            <p:ph idx="1"/>
          </p:nvPr>
        </p:nvSpPr>
        <p:spPr>
          <a:xfrm>
            <a:off x="590719" y="2330505"/>
            <a:ext cx="4559425" cy="3979585"/>
          </a:xfrm>
        </p:spPr>
        <p:txBody>
          <a:bodyPr anchor="ctr">
            <a:noAutofit/>
          </a:bodyPr>
          <a:lstStyle/>
          <a:p>
            <a:pPr marL="0" indent="0">
              <a:buNone/>
            </a:pPr>
            <a:r>
              <a:rPr lang="zh-TW" altLang="en-US" sz="2400" dirty="0">
                <a:latin typeface="微軟正黑體" panose="020B0604030504040204" pitchFamily="34" charset="-120"/>
                <a:ea typeface="微軟正黑體" panose="020B0604030504040204" pitchFamily="34" charset="-120"/>
              </a:rPr>
              <a:t>我們藉由辨識書節省人力成本，進而達到無人書店的效果，讀者找到想要的書拿著對著攝影機辨識一下即可很便利的將想要買的書帶走。</a:t>
            </a:r>
          </a:p>
        </p:txBody>
      </p:sp>
      <p:sp>
        <p:nvSpPr>
          <p:cNvPr id="143" name="Rectangle 142">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Rectangle 144">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大叔嚴選】2018年度產品經理必讀五大好書| PM Tone 產品通">
            <a:extLst>
              <a:ext uri="{FF2B5EF4-FFF2-40B4-BE49-F238E27FC236}">
                <a16:creationId xmlns:a16="http://schemas.microsoft.com/office/drawing/2014/main" id="{84913B1B-AF24-4DFB-A0AD-463B38CDC98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7263" r="8978" b="-1"/>
          <a:stretch/>
        </p:blipFill>
        <p:spPr bwMode="auto">
          <a:xfrm>
            <a:off x="5977788" y="799352"/>
            <a:ext cx="5425410" cy="5259296"/>
          </a:xfrm>
          <a:prstGeom prst="rect">
            <a:avLst/>
          </a:prstGeom>
          <a:noFill/>
          <a:extLst>
            <a:ext uri="{909E8E84-426E-40DD-AFC4-6F175D3DCCD1}">
              <a14:hiddenFill xmlns:a14="http://schemas.microsoft.com/office/drawing/2010/main">
                <a:solidFill>
                  <a:srgbClr val="FFFFFF"/>
                </a:solidFill>
              </a14:hiddenFill>
            </a:ext>
          </a:extLst>
        </p:spPr>
      </p:pic>
      <p:sp>
        <p:nvSpPr>
          <p:cNvPr id="5" name="AutoShape 2" descr="Young Asian woman wearing a protective face mask to prevent the spread of coronavirus, a global health emergency over outbreak">
            <a:extLst>
              <a:ext uri="{FF2B5EF4-FFF2-40B4-BE49-F238E27FC236}">
                <a16:creationId xmlns:a16="http://schemas.microsoft.com/office/drawing/2014/main" id="{3608E42F-B015-4148-89A8-FF1DF93EC64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6" name="AutoShape 4" descr="Young Asian woman wearing a protective face mask to prevent the spread of coronavirus, a global health emergency over outbreak">
            <a:extLst>
              <a:ext uri="{FF2B5EF4-FFF2-40B4-BE49-F238E27FC236}">
                <a16:creationId xmlns:a16="http://schemas.microsoft.com/office/drawing/2014/main" id="{C74A273A-1E9A-4CD8-8AF5-DC1A56165541}"/>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Tree>
    <p:extLst>
      <p:ext uri="{BB962C8B-B14F-4D97-AF65-F5344CB8AC3E}">
        <p14:creationId xmlns:p14="http://schemas.microsoft.com/office/powerpoint/2010/main" val="114364274"/>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68000"/>
            <a:lum/>
          </a:blip>
          <a:srcRect/>
          <a:stretch>
            <a:fillRect t="-9000" b="-9000"/>
          </a:stretch>
        </a:blipFill>
        <a:effectLst/>
      </p:bgPr>
    </p:bg>
    <p:spTree>
      <p:nvGrpSpPr>
        <p:cNvPr id="1" name=""/>
        <p:cNvGrpSpPr/>
        <p:nvPr/>
      </p:nvGrpSpPr>
      <p:grpSpPr>
        <a:xfrm>
          <a:off x="0" y="0"/>
          <a:ext cx="0" cy="0"/>
          <a:chOff x="0" y="0"/>
          <a:chExt cx="0" cy="0"/>
        </a:xfrm>
      </p:grpSpPr>
      <p:sp>
        <p:nvSpPr>
          <p:cNvPr id="21" name="橢圓 20">
            <a:extLst>
              <a:ext uri="{FF2B5EF4-FFF2-40B4-BE49-F238E27FC236}">
                <a16:creationId xmlns:a16="http://schemas.microsoft.com/office/drawing/2014/main" id="{5046EDF3-295F-4E48-88AA-BE5F1CD9051B}"/>
              </a:ext>
            </a:extLst>
          </p:cNvPr>
          <p:cNvSpPr/>
          <p:nvPr/>
        </p:nvSpPr>
        <p:spPr>
          <a:xfrm>
            <a:off x="3435796" y="844290"/>
            <a:ext cx="5082827" cy="5082827"/>
          </a:xfrm>
          <a:prstGeom prst="ellipse">
            <a:avLst/>
          </a:prstGeom>
          <a:gradFill>
            <a:gsLst>
              <a:gs pos="0">
                <a:schemeClr val="bg1"/>
              </a:gs>
              <a:gs pos="15000">
                <a:schemeClr val="bg1"/>
              </a:gs>
              <a:gs pos="26000">
                <a:schemeClr val="bg1"/>
              </a:gs>
              <a:gs pos="100000">
                <a:srgbClr val="FFC00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800">
                <a:latin typeface="微軟正黑體" panose="020B0604030504040204" pitchFamily="34" charset="-120"/>
                <a:ea typeface="微軟正黑體" panose="020B0604030504040204" pitchFamily="34" charset="-120"/>
              </a:rPr>
              <a:t>無人書店</a:t>
            </a:r>
            <a:endParaRPr lang="zh-TW" altLang="en-US"/>
          </a:p>
        </p:txBody>
      </p:sp>
      <p:sp>
        <p:nvSpPr>
          <p:cNvPr id="22" name="橢圓 21">
            <a:extLst>
              <a:ext uri="{FF2B5EF4-FFF2-40B4-BE49-F238E27FC236}">
                <a16:creationId xmlns:a16="http://schemas.microsoft.com/office/drawing/2014/main" id="{8CE7335C-E7CE-4073-BBCB-765E775B02C5}"/>
              </a:ext>
            </a:extLst>
          </p:cNvPr>
          <p:cNvSpPr/>
          <p:nvPr/>
        </p:nvSpPr>
        <p:spPr>
          <a:xfrm>
            <a:off x="7558458" y="0"/>
            <a:ext cx="5082827" cy="5082827"/>
          </a:xfrm>
          <a:prstGeom prst="ellipse">
            <a:avLst/>
          </a:prstGeom>
          <a:gradFill>
            <a:gsLst>
              <a:gs pos="0">
                <a:srgbClr val="FFC000"/>
              </a:gs>
              <a:gs pos="87000">
                <a:schemeClr val="bg1"/>
              </a:gs>
              <a:gs pos="83000">
                <a:schemeClr val="bg1"/>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800">
                <a:latin typeface="微軟正黑體" panose="020B0604030504040204" pitchFamily="34" charset="-120"/>
                <a:ea typeface="微軟正黑體" panose="020B0604030504040204" pitchFamily="34" charset="-120"/>
              </a:rPr>
              <a:t>無人書店</a:t>
            </a:r>
            <a:endParaRPr lang="zh-TW" altLang="en-US"/>
          </a:p>
        </p:txBody>
      </p:sp>
      <p:sp>
        <p:nvSpPr>
          <p:cNvPr id="20" name="橢圓 19">
            <a:extLst>
              <a:ext uri="{FF2B5EF4-FFF2-40B4-BE49-F238E27FC236}">
                <a16:creationId xmlns:a16="http://schemas.microsoft.com/office/drawing/2014/main" id="{B34189E1-7C85-4BED-9ECD-C0ADC11EC4F6}"/>
              </a:ext>
            </a:extLst>
          </p:cNvPr>
          <p:cNvSpPr/>
          <p:nvPr/>
        </p:nvSpPr>
        <p:spPr>
          <a:xfrm>
            <a:off x="-603249" y="1775173"/>
            <a:ext cx="5082827" cy="5082827"/>
          </a:xfrm>
          <a:prstGeom prst="ellipse">
            <a:avLst/>
          </a:prstGeom>
          <a:gradFill>
            <a:gsLst>
              <a:gs pos="0">
                <a:srgbClr val="FFC000"/>
              </a:gs>
              <a:gs pos="74000">
                <a:schemeClr val="bg1"/>
              </a:gs>
              <a:gs pos="83000">
                <a:schemeClr val="bg1"/>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800">
                <a:latin typeface="微軟正黑體" panose="020B0604030504040204" pitchFamily="34" charset="-120"/>
                <a:ea typeface="微軟正黑體" panose="020B0604030504040204" pitchFamily="34" charset="-120"/>
              </a:rPr>
              <a:t>無人書店</a:t>
            </a:r>
            <a:endParaRPr lang="zh-TW" altLang="en-US"/>
          </a:p>
        </p:txBody>
      </p:sp>
      <p:pic>
        <p:nvPicPr>
          <p:cNvPr id="4" name="Picture 2">
            <a:extLst>
              <a:ext uri="{FF2B5EF4-FFF2-40B4-BE49-F238E27FC236}">
                <a16:creationId xmlns:a16="http://schemas.microsoft.com/office/drawing/2014/main" id="{3F6FFF71-0722-40C1-BD9C-C0ECE738FB43}"/>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9833" b="99667" l="28000" r="72778">
                        <a14:foregroundMark x1="44778" y1="10167" x2="58111" y2="11000"/>
                        <a14:foregroundMark x1="37111" y1="88500" x2="45222" y2="88167"/>
                        <a14:foregroundMark x1="45222" y1="88167" x2="64333" y2="94667"/>
                        <a14:foregroundMark x1="61667" y1="84667" x2="37222" y2="84833"/>
                        <a14:foregroundMark x1="43222" y1="80833" x2="43222" y2="80833"/>
                        <a14:foregroundMark x1="36556" y1="83833" x2="36556" y2="83833"/>
                        <a14:foregroundMark x1="33000" y1="91000" x2="49000" y2="81333"/>
                        <a14:foregroundMark x1="49000" y1="81333" x2="63556" y2="85500"/>
                        <a14:foregroundMark x1="63556" y1="85500" x2="68333" y2="93000"/>
                        <a14:foregroundMark x1="68333" y1="93000" x2="59556" y2="96000"/>
                        <a14:foregroundMark x1="59556" y1="96000" x2="44778" y2="92167"/>
                        <a14:foregroundMark x1="44778" y1="92167" x2="42333" y2="96000"/>
                        <a14:foregroundMark x1="28778" y1="98000" x2="36889" y2="97667"/>
                        <a14:foregroundMark x1="36889" y1="97667" x2="50000" y2="99833"/>
                        <a14:foregroundMark x1="28111" y1="97500" x2="28889" y2="93000"/>
                        <a14:foregroundMark x1="71000" y1="96333" x2="72778" y2="99833"/>
                        <a14:foregroundMark x1="40444" y1="80333" x2="45889" y2="78500"/>
                        <a14:foregroundMark x1="41111" y1="77667" x2="39556" y2="79833"/>
                        <a14:foregroundMark x1="41111" y1="76667" x2="44667" y2="74500"/>
                        <a14:foregroundMark x1="40444" y1="77167" x2="43333" y2="74333"/>
                        <a14:foregroundMark x1="66667" y1="11167" x2="66778" y2="11000"/>
                        <a14:foregroundMark x1="66556" y1="10833" x2="67444" y2="12833"/>
                        <a14:foregroundMark x1="67222" y1="13333" x2="67111" y2="23000"/>
                        <a14:foregroundMark x1="67222" y1="70667" x2="66778" y2="58667"/>
                        <a14:foregroundMark x1="33667" y1="57500" x2="33889" y2="68000"/>
                        <a14:foregroundMark x1="33889" y1="68000" x2="41778" y2="69167"/>
                        <a14:foregroundMark x1="59111" y1="69500" x2="66111" y2="69000"/>
                        <a14:foregroundMark x1="66111" y1="69000" x2="67000" y2="69000"/>
                        <a14:foregroundMark x1="34111" y1="10333" x2="33778" y2="20667"/>
                        <a14:foregroundMark x1="33778" y1="20667" x2="34111" y2="22167"/>
                        <a14:foregroundMark x1="34111" y1="10833" x2="42556" y2="10833"/>
                        <a14:foregroundMark x1="58222" y1="9833" x2="66778" y2="10500"/>
                      </a14:backgroundRemoval>
                    </a14:imgEffect>
                  </a14:imgLayer>
                </a14:imgProps>
              </a:ext>
              <a:ext uri="{28A0092B-C50C-407E-A947-70E740481C1C}">
                <a14:useLocalDpi xmlns:a14="http://schemas.microsoft.com/office/drawing/2010/main" val="0"/>
              </a:ext>
            </a:extLst>
          </a:blip>
          <a:srcRect l="26117" t="7436" r="25877" b="9091"/>
          <a:stretch/>
        </p:blipFill>
        <p:spPr bwMode="auto">
          <a:xfrm>
            <a:off x="255081" y="2105149"/>
            <a:ext cx="3366168" cy="390694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卡通手绘坐着看书的男孩PNG透明素材下载- 尺寸750*600 - 编号554480">
            <a:extLst>
              <a:ext uri="{FF2B5EF4-FFF2-40B4-BE49-F238E27FC236}">
                <a16:creationId xmlns:a16="http://schemas.microsoft.com/office/drawing/2014/main" id="{78D30EF4-B5D3-4BF0-8059-1832A32664D1}"/>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4181708" y="1704188"/>
            <a:ext cx="3828583" cy="306585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8D84203E-8531-44CF-BA65-73BFF404C076}"/>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39" r="-1" b="4842"/>
          <a:stretch/>
        </p:blipFill>
        <p:spPr bwMode="auto">
          <a:xfrm>
            <a:off x="8570750" y="442763"/>
            <a:ext cx="3064618" cy="3955982"/>
          </a:xfrm>
          <a:custGeom>
            <a:avLst/>
            <a:gdLst>
              <a:gd name="connsiteX0" fmla="*/ 0 w 3064618"/>
              <a:gd name="connsiteY0" fmla="*/ 0 h 3955982"/>
              <a:gd name="connsiteX1" fmla="*/ 418831 w 3064618"/>
              <a:gd name="connsiteY1" fmla="*/ 0 h 3955982"/>
              <a:gd name="connsiteX2" fmla="*/ 868308 w 3064618"/>
              <a:gd name="connsiteY2" fmla="*/ 0 h 3955982"/>
              <a:gd name="connsiteX3" fmla="*/ 1379078 w 3064618"/>
              <a:gd name="connsiteY3" fmla="*/ 0 h 3955982"/>
              <a:gd name="connsiteX4" fmla="*/ 1828555 w 3064618"/>
              <a:gd name="connsiteY4" fmla="*/ 0 h 3955982"/>
              <a:gd name="connsiteX5" fmla="*/ 2339325 w 3064618"/>
              <a:gd name="connsiteY5" fmla="*/ 0 h 3955982"/>
              <a:gd name="connsiteX6" fmla="*/ 3064618 w 3064618"/>
              <a:gd name="connsiteY6" fmla="*/ 0 h 3955982"/>
              <a:gd name="connsiteX7" fmla="*/ 3064618 w 3064618"/>
              <a:gd name="connsiteY7" fmla="*/ 644260 h 3955982"/>
              <a:gd name="connsiteX8" fmla="*/ 3064618 w 3064618"/>
              <a:gd name="connsiteY8" fmla="*/ 1209400 h 3955982"/>
              <a:gd name="connsiteX9" fmla="*/ 3064618 w 3064618"/>
              <a:gd name="connsiteY9" fmla="*/ 1814100 h 3955982"/>
              <a:gd name="connsiteX10" fmla="*/ 3064618 w 3064618"/>
              <a:gd name="connsiteY10" fmla="*/ 2300121 h 3955982"/>
              <a:gd name="connsiteX11" fmla="*/ 3064618 w 3064618"/>
              <a:gd name="connsiteY11" fmla="*/ 2746582 h 3955982"/>
              <a:gd name="connsiteX12" fmla="*/ 3064618 w 3064618"/>
              <a:gd name="connsiteY12" fmla="*/ 3390842 h 3955982"/>
              <a:gd name="connsiteX13" fmla="*/ 3064618 w 3064618"/>
              <a:gd name="connsiteY13" fmla="*/ 3955982 h 3955982"/>
              <a:gd name="connsiteX14" fmla="*/ 2584495 w 3064618"/>
              <a:gd name="connsiteY14" fmla="*/ 3955982 h 3955982"/>
              <a:gd name="connsiteX15" fmla="*/ 2012432 w 3064618"/>
              <a:gd name="connsiteY15" fmla="*/ 3955982 h 3955982"/>
              <a:gd name="connsiteX16" fmla="*/ 1532309 w 3064618"/>
              <a:gd name="connsiteY16" fmla="*/ 3955982 h 3955982"/>
              <a:gd name="connsiteX17" fmla="*/ 1052186 w 3064618"/>
              <a:gd name="connsiteY17" fmla="*/ 3955982 h 3955982"/>
              <a:gd name="connsiteX18" fmla="*/ 541416 w 3064618"/>
              <a:gd name="connsiteY18" fmla="*/ 3955982 h 3955982"/>
              <a:gd name="connsiteX19" fmla="*/ 0 w 3064618"/>
              <a:gd name="connsiteY19" fmla="*/ 3955982 h 3955982"/>
              <a:gd name="connsiteX20" fmla="*/ 0 w 3064618"/>
              <a:gd name="connsiteY20" fmla="*/ 3351282 h 3955982"/>
              <a:gd name="connsiteX21" fmla="*/ 0 w 3064618"/>
              <a:gd name="connsiteY21" fmla="*/ 2825701 h 3955982"/>
              <a:gd name="connsiteX22" fmla="*/ 0 w 3064618"/>
              <a:gd name="connsiteY22" fmla="*/ 2181442 h 3955982"/>
              <a:gd name="connsiteX23" fmla="*/ 0 w 3064618"/>
              <a:gd name="connsiteY23" fmla="*/ 1576741 h 3955982"/>
              <a:gd name="connsiteX24" fmla="*/ 0 w 3064618"/>
              <a:gd name="connsiteY24" fmla="*/ 932481 h 3955982"/>
              <a:gd name="connsiteX25" fmla="*/ 0 w 3064618"/>
              <a:gd name="connsiteY25" fmla="*/ 0 h 3955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064618" h="3955982" extrusionOk="0">
                <a:moveTo>
                  <a:pt x="0" y="0"/>
                </a:moveTo>
                <a:cubicBezTo>
                  <a:pt x="146241" y="-50021"/>
                  <a:pt x="284869" y="20508"/>
                  <a:pt x="418831" y="0"/>
                </a:cubicBezTo>
                <a:cubicBezTo>
                  <a:pt x="552793" y="-20508"/>
                  <a:pt x="701746" y="3938"/>
                  <a:pt x="868308" y="0"/>
                </a:cubicBezTo>
                <a:cubicBezTo>
                  <a:pt x="1034870" y="-3938"/>
                  <a:pt x="1153342" y="50734"/>
                  <a:pt x="1379078" y="0"/>
                </a:cubicBezTo>
                <a:cubicBezTo>
                  <a:pt x="1604814" y="-50734"/>
                  <a:pt x="1614584" y="10269"/>
                  <a:pt x="1828555" y="0"/>
                </a:cubicBezTo>
                <a:cubicBezTo>
                  <a:pt x="2042526" y="-10269"/>
                  <a:pt x="2167856" y="13590"/>
                  <a:pt x="2339325" y="0"/>
                </a:cubicBezTo>
                <a:cubicBezTo>
                  <a:pt x="2510794" y="-13590"/>
                  <a:pt x="2761941" y="67927"/>
                  <a:pt x="3064618" y="0"/>
                </a:cubicBezTo>
                <a:cubicBezTo>
                  <a:pt x="3118318" y="268549"/>
                  <a:pt x="3015242" y="476543"/>
                  <a:pt x="3064618" y="644260"/>
                </a:cubicBezTo>
                <a:cubicBezTo>
                  <a:pt x="3113994" y="811977"/>
                  <a:pt x="3020517" y="1000106"/>
                  <a:pt x="3064618" y="1209400"/>
                </a:cubicBezTo>
                <a:cubicBezTo>
                  <a:pt x="3108719" y="1418694"/>
                  <a:pt x="2997387" y="1669740"/>
                  <a:pt x="3064618" y="1814100"/>
                </a:cubicBezTo>
                <a:cubicBezTo>
                  <a:pt x="3131849" y="1958460"/>
                  <a:pt x="3050331" y="2145041"/>
                  <a:pt x="3064618" y="2300121"/>
                </a:cubicBezTo>
                <a:cubicBezTo>
                  <a:pt x="3078905" y="2455201"/>
                  <a:pt x="3054467" y="2627026"/>
                  <a:pt x="3064618" y="2746582"/>
                </a:cubicBezTo>
                <a:cubicBezTo>
                  <a:pt x="3074769" y="2866138"/>
                  <a:pt x="3025945" y="3187339"/>
                  <a:pt x="3064618" y="3390842"/>
                </a:cubicBezTo>
                <a:cubicBezTo>
                  <a:pt x="3103291" y="3594345"/>
                  <a:pt x="3063965" y="3820354"/>
                  <a:pt x="3064618" y="3955982"/>
                </a:cubicBezTo>
                <a:cubicBezTo>
                  <a:pt x="2906467" y="3990061"/>
                  <a:pt x="2752244" y="3925985"/>
                  <a:pt x="2584495" y="3955982"/>
                </a:cubicBezTo>
                <a:cubicBezTo>
                  <a:pt x="2416746" y="3985979"/>
                  <a:pt x="2242259" y="3953900"/>
                  <a:pt x="2012432" y="3955982"/>
                </a:cubicBezTo>
                <a:cubicBezTo>
                  <a:pt x="1782605" y="3958064"/>
                  <a:pt x="1741734" y="3914092"/>
                  <a:pt x="1532309" y="3955982"/>
                </a:cubicBezTo>
                <a:cubicBezTo>
                  <a:pt x="1322884" y="3997872"/>
                  <a:pt x="1230603" y="3906150"/>
                  <a:pt x="1052186" y="3955982"/>
                </a:cubicBezTo>
                <a:cubicBezTo>
                  <a:pt x="873769" y="4005814"/>
                  <a:pt x="724479" y="3916739"/>
                  <a:pt x="541416" y="3955982"/>
                </a:cubicBezTo>
                <a:cubicBezTo>
                  <a:pt x="358353" y="3995225"/>
                  <a:pt x="216843" y="3932095"/>
                  <a:pt x="0" y="3955982"/>
                </a:cubicBezTo>
                <a:cubicBezTo>
                  <a:pt x="-33574" y="3716626"/>
                  <a:pt x="70751" y="3561042"/>
                  <a:pt x="0" y="3351282"/>
                </a:cubicBezTo>
                <a:cubicBezTo>
                  <a:pt x="-70751" y="3141522"/>
                  <a:pt x="38178" y="3051249"/>
                  <a:pt x="0" y="2825701"/>
                </a:cubicBezTo>
                <a:cubicBezTo>
                  <a:pt x="-38178" y="2600153"/>
                  <a:pt x="53231" y="2399871"/>
                  <a:pt x="0" y="2181442"/>
                </a:cubicBezTo>
                <a:cubicBezTo>
                  <a:pt x="-53231" y="1963013"/>
                  <a:pt x="31765" y="1820121"/>
                  <a:pt x="0" y="1576741"/>
                </a:cubicBezTo>
                <a:cubicBezTo>
                  <a:pt x="-31765" y="1333361"/>
                  <a:pt x="60288" y="1063318"/>
                  <a:pt x="0" y="932481"/>
                </a:cubicBezTo>
                <a:cubicBezTo>
                  <a:pt x="-60288" y="801644"/>
                  <a:pt x="41615" y="255744"/>
                  <a:pt x="0" y="0"/>
                </a:cubicBezTo>
                <a:close/>
              </a:path>
            </a:pathLst>
          </a:custGeom>
          <a:noFill/>
          <a:ln>
            <a:solidFill>
              <a:schemeClr val="tx1"/>
            </a:solidFill>
            <a:extLst>
              <a:ext uri="{C807C97D-BFC1-408E-A445-0C87EB9F89A2}">
                <ask:lineSketchStyleProps xmlns:ask="http://schemas.microsoft.com/office/drawing/2018/sketchyshapes" sd="2758522107">
                  <a:prstGeom prst="rect">
                    <a:avLst/>
                  </a:prstGeom>
                  <ask:type>
                    <ask:lineSketchScribble/>
                  </ask:type>
                </ask:lineSketchStyleProps>
              </a:ext>
            </a:extLst>
          </a:ln>
          <a:extLst>
            <a:ext uri="{909E8E84-426E-40DD-AFC4-6F175D3DCCD1}">
              <a14:hiddenFill xmlns:a14="http://schemas.microsoft.com/office/drawing/2010/main">
                <a:solidFill>
                  <a:srgbClr val="FFFFFF"/>
                </a:solidFill>
              </a14:hiddenFill>
            </a:ext>
          </a:extLst>
        </p:spPr>
      </p:pic>
      <p:pic>
        <p:nvPicPr>
          <p:cNvPr id="8" name="圖片 7">
            <a:extLst>
              <a:ext uri="{FF2B5EF4-FFF2-40B4-BE49-F238E27FC236}">
                <a16:creationId xmlns:a16="http://schemas.microsoft.com/office/drawing/2014/main" id="{FB510BED-634A-4F48-9ED7-3B484E6A7455}"/>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10000" b="90000" l="10000" r="90000"/>
                    </a14:imgEffect>
                  </a14:imgLayer>
                </a14:imgProps>
              </a:ext>
            </a:extLst>
          </a:blip>
          <a:stretch>
            <a:fillRect/>
          </a:stretch>
        </p:blipFill>
        <p:spPr>
          <a:xfrm>
            <a:off x="375160" y="3482154"/>
            <a:ext cx="3246089" cy="2063585"/>
          </a:xfrm>
          <a:prstGeom prst="rect">
            <a:avLst/>
          </a:prstGeom>
        </p:spPr>
      </p:pic>
      <p:sp>
        <p:nvSpPr>
          <p:cNvPr id="9" name="箭號: 弧形下彎 8">
            <a:extLst>
              <a:ext uri="{FF2B5EF4-FFF2-40B4-BE49-F238E27FC236}">
                <a16:creationId xmlns:a16="http://schemas.microsoft.com/office/drawing/2014/main" id="{62827FA1-7FD1-48E9-97CD-28AF3760AF0E}"/>
              </a:ext>
            </a:extLst>
          </p:cNvPr>
          <p:cNvSpPr/>
          <p:nvPr/>
        </p:nvSpPr>
        <p:spPr>
          <a:xfrm>
            <a:off x="2988749" y="747371"/>
            <a:ext cx="2621280" cy="1192093"/>
          </a:xfrm>
          <a:prstGeom prst="curvedDownArrow">
            <a:avLst>
              <a:gd name="adj1" fmla="val 31358"/>
              <a:gd name="adj2" fmla="val 61394"/>
              <a:gd name="adj3" fmla="val 25000"/>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10" name="箭號: 弧形上彎 9">
            <a:extLst>
              <a:ext uri="{FF2B5EF4-FFF2-40B4-BE49-F238E27FC236}">
                <a16:creationId xmlns:a16="http://schemas.microsoft.com/office/drawing/2014/main" id="{E168FDFE-514C-408A-AE13-8E4B40539E02}"/>
              </a:ext>
            </a:extLst>
          </p:cNvPr>
          <p:cNvSpPr/>
          <p:nvPr/>
        </p:nvSpPr>
        <p:spPr>
          <a:xfrm>
            <a:off x="6891689" y="4770046"/>
            <a:ext cx="2810576" cy="1453799"/>
          </a:xfrm>
          <a:prstGeom prst="curvedUpArrow">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11" name="矩形 10">
            <a:extLst>
              <a:ext uri="{FF2B5EF4-FFF2-40B4-BE49-F238E27FC236}">
                <a16:creationId xmlns:a16="http://schemas.microsoft.com/office/drawing/2014/main" id="{01E12DB3-6E86-4531-ADFE-F1AD6713FA26}"/>
              </a:ext>
            </a:extLst>
          </p:cNvPr>
          <p:cNvSpPr/>
          <p:nvPr/>
        </p:nvSpPr>
        <p:spPr>
          <a:xfrm>
            <a:off x="9067819" y="758903"/>
            <a:ext cx="138029" cy="147192"/>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矩形 16">
            <a:extLst>
              <a:ext uri="{FF2B5EF4-FFF2-40B4-BE49-F238E27FC236}">
                <a16:creationId xmlns:a16="http://schemas.microsoft.com/office/drawing/2014/main" id="{04E41116-5B53-4C93-A8A0-1C81166E8D26}"/>
              </a:ext>
            </a:extLst>
          </p:cNvPr>
          <p:cNvSpPr/>
          <p:nvPr/>
        </p:nvSpPr>
        <p:spPr>
          <a:xfrm>
            <a:off x="10988951" y="758903"/>
            <a:ext cx="138029" cy="147192"/>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矩形 17">
            <a:extLst>
              <a:ext uri="{FF2B5EF4-FFF2-40B4-BE49-F238E27FC236}">
                <a16:creationId xmlns:a16="http://schemas.microsoft.com/office/drawing/2014/main" id="{1752ED43-B86A-4FA9-BB86-1613C2D7E5AC}"/>
              </a:ext>
            </a:extLst>
          </p:cNvPr>
          <p:cNvSpPr/>
          <p:nvPr/>
        </p:nvSpPr>
        <p:spPr>
          <a:xfrm>
            <a:off x="10988950" y="3870071"/>
            <a:ext cx="138029" cy="147192"/>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矩形 12">
            <a:extLst>
              <a:ext uri="{FF2B5EF4-FFF2-40B4-BE49-F238E27FC236}">
                <a16:creationId xmlns:a16="http://schemas.microsoft.com/office/drawing/2014/main" id="{F3CC93FA-4D8E-4B2B-B08B-B29299E393F2}"/>
              </a:ext>
            </a:extLst>
          </p:cNvPr>
          <p:cNvSpPr/>
          <p:nvPr/>
        </p:nvSpPr>
        <p:spPr>
          <a:xfrm>
            <a:off x="9138699" y="820967"/>
            <a:ext cx="1922346" cy="3134232"/>
          </a:xfrm>
          <a:prstGeom prst="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030" name="Picture 6" descr="鏡頭/放大鏡2 | 免費的剪貼畫| illustAC">
            <a:extLst>
              <a:ext uri="{FF2B5EF4-FFF2-40B4-BE49-F238E27FC236}">
                <a16:creationId xmlns:a16="http://schemas.microsoft.com/office/drawing/2014/main" id="{C0E2054E-EF0B-4F1F-A31B-34B3E2623757}"/>
              </a:ext>
            </a:extLst>
          </p:cNvPr>
          <p:cNvPicPr>
            <a:picLocks noChangeAspect="1" noChangeArrowheads="1"/>
          </p:cNvPicPr>
          <p:nvPr/>
        </p:nvPicPr>
        <p:blipFill>
          <a:blip r:embed="rId10">
            <a:duotone>
              <a:schemeClr val="accent4">
                <a:shade val="45000"/>
                <a:satMod val="135000"/>
              </a:schemeClr>
              <a:prstClr val="white"/>
            </a:duotone>
            <a:extLst>
              <a:ext uri="{BEBA8EAE-BF5A-486C-A8C5-ECC9F3942E4B}">
                <a14:imgProps xmlns:a14="http://schemas.microsoft.com/office/drawing/2010/main">
                  <a14:imgLayer r:embed="rId11">
                    <a14:imgEffect>
                      <a14:backgroundRemoval t="5000" b="94118" l="9934" r="89625">
                        <a14:foregroundMark x1="37528" y1="5294" x2="48124" y2="5882"/>
                        <a14:foregroundMark x1="53201" y1="20882" x2="58278" y2="33529"/>
                        <a14:foregroundMark x1="78146" y1="94118" x2="76159" y2="87647"/>
                      </a14:backgroundRemoval>
                    </a14:imgEffect>
                  </a14:imgLayer>
                </a14:imgProps>
              </a:ext>
              <a:ext uri="{28A0092B-C50C-407E-A947-70E740481C1C}">
                <a14:useLocalDpi xmlns:a14="http://schemas.microsoft.com/office/drawing/2010/main" val="0"/>
              </a:ext>
            </a:extLst>
          </a:blip>
          <a:srcRect/>
          <a:stretch>
            <a:fillRect/>
          </a:stretch>
        </p:blipFill>
        <p:spPr bwMode="auto">
          <a:xfrm>
            <a:off x="9608121" y="1082478"/>
            <a:ext cx="2157413" cy="1619250"/>
          </a:xfrm>
          <a:prstGeom prst="rect">
            <a:avLst/>
          </a:prstGeom>
          <a:noFill/>
          <a:extLst>
            <a:ext uri="{909E8E84-426E-40DD-AFC4-6F175D3DCCD1}">
              <a14:hiddenFill xmlns:a14="http://schemas.microsoft.com/office/drawing/2010/main">
                <a:solidFill>
                  <a:srgbClr val="FFFFFF"/>
                </a:solidFill>
              </a14:hiddenFill>
            </a:ext>
          </a:extLst>
        </p:spPr>
      </p:pic>
      <p:sp>
        <p:nvSpPr>
          <p:cNvPr id="16" name="矩形 15">
            <a:extLst>
              <a:ext uri="{FF2B5EF4-FFF2-40B4-BE49-F238E27FC236}">
                <a16:creationId xmlns:a16="http://schemas.microsoft.com/office/drawing/2014/main" id="{88F2A62E-0BD3-4AC1-A37B-EC5F3996EAFB}"/>
              </a:ext>
            </a:extLst>
          </p:cNvPr>
          <p:cNvSpPr/>
          <p:nvPr/>
        </p:nvSpPr>
        <p:spPr>
          <a:xfrm>
            <a:off x="9008533" y="3816392"/>
            <a:ext cx="260331" cy="277613"/>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 name="矩形 22">
            <a:extLst>
              <a:ext uri="{FF2B5EF4-FFF2-40B4-BE49-F238E27FC236}">
                <a16:creationId xmlns:a16="http://schemas.microsoft.com/office/drawing/2014/main" id="{7E2D48DA-55AC-4763-ABE0-DF2C3BA92AE1}"/>
              </a:ext>
            </a:extLst>
          </p:cNvPr>
          <p:cNvSpPr/>
          <p:nvPr/>
        </p:nvSpPr>
        <p:spPr>
          <a:xfrm>
            <a:off x="10927798" y="677590"/>
            <a:ext cx="260331" cy="277613"/>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 name="矩形 23">
            <a:extLst>
              <a:ext uri="{FF2B5EF4-FFF2-40B4-BE49-F238E27FC236}">
                <a16:creationId xmlns:a16="http://schemas.microsoft.com/office/drawing/2014/main" id="{74CC6B76-7D3F-4B21-8919-C665AB93B09A}"/>
              </a:ext>
            </a:extLst>
          </p:cNvPr>
          <p:cNvSpPr/>
          <p:nvPr/>
        </p:nvSpPr>
        <p:spPr>
          <a:xfrm>
            <a:off x="9008533" y="693692"/>
            <a:ext cx="260331" cy="277613"/>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 name="矩形 24">
            <a:extLst>
              <a:ext uri="{FF2B5EF4-FFF2-40B4-BE49-F238E27FC236}">
                <a16:creationId xmlns:a16="http://schemas.microsoft.com/office/drawing/2014/main" id="{AEFF2693-CC38-45C4-8877-4658DF37ED77}"/>
              </a:ext>
            </a:extLst>
          </p:cNvPr>
          <p:cNvSpPr/>
          <p:nvPr/>
        </p:nvSpPr>
        <p:spPr>
          <a:xfrm>
            <a:off x="10927798" y="3819234"/>
            <a:ext cx="260331" cy="277613"/>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692740309"/>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2" name="Rectangle 81">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圖片 2" descr="一張含有 建築物, 室內, 圖書館, 房間 的圖片&#10;&#10;自動產生的描述">
            <a:extLst>
              <a:ext uri="{FF2B5EF4-FFF2-40B4-BE49-F238E27FC236}">
                <a16:creationId xmlns:a16="http://schemas.microsoft.com/office/drawing/2014/main" id="{C972F15C-E290-4746-AA2B-AC0144A30C6E}"/>
              </a:ext>
            </a:extLst>
          </p:cNvPr>
          <p:cNvPicPr>
            <a:picLocks noChangeAspect="1"/>
          </p:cNvPicPr>
          <p:nvPr/>
        </p:nvPicPr>
        <p:blipFill rotWithShape="1">
          <a:blip r:embed="rId2"/>
          <a:srcRect t="22699" r="9092" b="9516"/>
          <a:stretch/>
        </p:blipFill>
        <p:spPr>
          <a:xfrm>
            <a:off x="3523488" y="10"/>
            <a:ext cx="8668512" cy="6857990"/>
          </a:xfrm>
          <a:prstGeom prst="rect">
            <a:avLst/>
          </a:prstGeom>
        </p:spPr>
      </p:pic>
      <p:sp>
        <p:nvSpPr>
          <p:cNvPr id="84" name="Rectangle 83">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Rectangle 85">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88" name="Rectangle 87">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矩形: 圓角 3">
            <a:extLst>
              <a:ext uri="{FF2B5EF4-FFF2-40B4-BE49-F238E27FC236}">
                <a16:creationId xmlns:a16="http://schemas.microsoft.com/office/drawing/2014/main" id="{F2CCE62C-1E38-49A8-8879-A69722E58A3C}"/>
              </a:ext>
            </a:extLst>
          </p:cNvPr>
          <p:cNvSpPr/>
          <p:nvPr/>
        </p:nvSpPr>
        <p:spPr>
          <a:xfrm>
            <a:off x="262647" y="2518848"/>
            <a:ext cx="4454027" cy="2311400"/>
          </a:xfrm>
          <a:prstGeom prst="roundRect">
            <a:avLst/>
          </a:prstGeom>
          <a:solidFill>
            <a:schemeClr val="bg1">
              <a:lumMod val="50000"/>
              <a:lumOff val="50000"/>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 name="標題 1">
            <a:extLst>
              <a:ext uri="{FF2B5EF4-FFF2-40B4-BE49-F238E27FC236}">
                <a16:creationId xmlns:a16="http://schemas.microsoft.com/office/drawing/2014/main" id="{A56E6262-C42F-4EA5-8647-3F2BAAA05BCB}"/>
              </a:ext>
            </a:extLst>
          </p:cNvPr>
          <p:cNvSpPr>
            <a:spLocks noGrp="1"/>
          </p:cNvSpPr>
          <p:nvPr>
            <p:ph type="title"/>
          </p:nvPr>
        </p:nvSpPr>
        <p:spPr>
          <a:xfrm>
            <a:off x="477981" y="2818347"/>
            <a:ext cx="4023360" cy="1508150"/>
          </a:xfrm>
        </p:spPr>
        <p:txBody>
          <a:bodyPr vert="horz" lIns="91440" tIns="45720" rIns="91440" bIns="45720" rtlCol="0" anchor="b">
            <a:normAutofit/>
          </a:bodyPr>
          <a:lstStyle/>
          <a:p>
            <a:r>
              <a:rPr lang="en-US" altLang="zh-TW" sz="4800" b="1" dirty="0">
                <a:latin typeface="微軟正黑體" panose="020B0604030504040204" pitchFamily="34" charset="-120"/>
                <a:ea typeface="微軟正黑體" panose="020B0604030504040204" pitchFamily="34" charset="-120"/>
              </a:rPr>
              <a:t>Section 2: </a:t>
            </a:r>
            <a:br>
              <a:rPr lang="en-US" altLang="zh-TW" sz="4800" b="1" dirty="0">
                <a:latin typeface="微軟正黑體" panose="020B0604030504040204" pitchFamily="34" charset="-120"/>
                <a:ea typeface="微軟正黑體" panose="020B0604030504040204" pitchFamily="34" charset="-120"/>
              </a:rPr>
            </a:br>
            <a:r>
              <a:rPr lang="zh-TW" altLang="en-US" sz="4800" b="1" dirty="0">
                <a:latin typeface="微軟正黑體" panose="020B0604030504040204" pitchFamily="34" charset="-120"/>
                <a:ea typeface="微軟正黑體" panose="020B0604030504040204" pitchFamily="34" charset="-120"/>
              </a:rPr>
              <a:t>程式架構</a:t>
            </a:r>
          </a:p>
        </p:txBody>
      </p:sp>
    </p:spTree>
    <p:extLst>
      <p:ext uri="{BB962C8B-B14F-4D97-AF65-F5344CB8AC3E}">
        <p14:creationId xmlns:p14="http://schemas.microsoft.com/office/powerpoint/2010/main" val="2068367580"/>
      </p:ext>
    </p:extLst>
  </p:cSld>
  <p:clrMapOvr>
    <a:overrideClrMapping bg1="dk1" tx1="lt1" bg2="dk2" tx2="lt2" accent1="accent1" accent2="accent2" accent3="accent3" accent4="accent4" accent5="accent5" accent6="accent6" hlink="hlink" folHlink="folHlink"/>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任意多边形 364">
            <a:extLst>
              <a:ext uri="{FF2B5EF4-FFF2-40B4-BE49-F238E27FC236}">
                <a16:creationId xmlns:a16="http://schemas.microsoft.com/office/drawing/2014/main" id="{A488EDB1-D996-47A7-BB8E-242A10AED4E2}"/>
              </a:ext>
            </a:extLst>
          </p:cNvPr>
          <p:cNvSpPr/>
          <p:nvPr/>
        </p:nvSpPr>
        <p:spPr>
          <a:xfrm>
            <a:off x="8306947" y="4298361"/>
            <a:ext cx="2160485" cy="487183"/>
          </a:xfrm>
          <a:custGeom>
            <a:avLst/>
            <a:gdLst>
              <a:gd name="connsiteX0" fmla="*/ 0 w 2286000"/>
              <a:gd name="connsiteY0" fmla="*/ 472440 h 472440"/>
              <a:gd name="connsiteX1" fmla="*/ 472440 w 2286000"/>
              <a:gd name="connsiteY1" fmla="*/ 0 h 472440"/>
              <a:gd name="connsiteX2" fmla="*/ 2286000 w 2286000"/>
              <a:gd name="connsiteY2" fmla="*/ 0 h 472440"/>
            </a:gdLst>
            <a:ahLst/>
            <a:cxnLst>
              <a:cxn ang="0">
                <a:pos x="connsiteX0" y="connsiteY0"/>
              </a:cxn>
              <a:cxn ang="0">
                <a:pos x="connsiteX1" y="connsiteY1"/>
              </a:cxn>
              <a:cxn ang="0">
                <a:pos x="connsiteX2" y="connsiteY2"/>
              </a:cxn>
            </a:cxnLst>
            <a:rect l="l" t="t" r="r" b="b"/>
            <a:pathLst>
              <a:path w="2286000" h="472440">
                <a:moveTo>
                  <a:pt x="0" y="472440"/>
                </a:moveTo>
                <a:lnTo>
                  <a:pt x="472440" y="0"/>
                </a:lnTo>
                <a:lnTo>
                  <a:pt x="2286000" y="0"/>
                </a:lnTo>
              </a:path>
            </a:pathLst>
          </a:custGeom>
          <a:noFill/>
          <a:ln w="12700" cap="flat" cmpd="sng" algn="ctr">
            <a:solidFill>
              <a:sysClr val="windowText" lastClr="000000">
                <a:lumMod val="75000"/>
                <a:lumOff val="25000"/>
              </a:sysClr>
            </a:solidFill>
            <a:prstDash val="sysDot"/>
            <a:miter lim="800000"/>
            <a:headEnd type="oval" w="sm" len="sm"/>
            <a:tailEnd type="oval" w="sm" len="sm"/>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endParaRPr>
          </a:p>
        </p:txBody>
      </p:sp>
      <p:sp>
        <p:nvSpPr>
          <p:cNvPr id="6" name="任意多边形 367">
            <a:extLst>
              <a:ext uri="{FF2B5EF4-FFF2-40B4-BE49-F238E27FC236}">
                <a16:creationId xmlns:a16="http://schemas.microsoft.com/office/drawing/2014/main" id="{86BDB7DE-9AFE-4D72-9EB3-0CE8CA714DD5}"/>
              </a:ext>
            </a:extLst>
          </p:cNvPr>
          <p:cNvSpPr/>
          <p:nvPr/>
        </p:nvSpPr>
        <p:spPr>
          <a:xfrm flipH="1">
            <a:off x="1924866" y="4298361"/>
            <a:ext cx="2160485" cy="487183"/>
          </a:xfrm>
          <a:custGeom>
            <a:avLst/>
            <a:gdLst>
              <a:gd name="connsiteX0" fmla="*/ 0 w 2286000"/>
              <a:gd name="connsiteY0" fmla="*/ 472440 h 472440"/>
              <a:gd name="connsiteX1" fmla="*/ 472440 w 2286000"/>
              <a:gd name="connsiteY1" fmla="*/ 0 h 472440"/>
              <a:gd name="connsiteX2" fmla="*/ 2286000 w 2286000"/>
              <a:gd name="connsiteY2" fmla="*/ 0 h 472440"/>
            </a:gdLst>
            <a:ahLst/>
            <a:cxnLst>
              <a:cxn ang="0">
                <a:pos x="connsiteX0" y="connsiteY0"/>
              </a:cxn>
              <a:cxn ang="0">
                <a:pos x="connsiteX1" y="connsiteY1"/>
              </a:cxn>
              <a:cxn ang="0">
                <a:pos x="connsiteX2" y="connsiteY2"/>
              </a:cxn>
            </a:cxnLst>
            <a:rect l="l" t="t" r="r" b="b"/>
            <a:pathLst>
              <a:path w="2286000" h="472440">
                <a:moveTo>
                  <a:pt x="0" y="472440"/>
                </a:moveTo>
                <a:lnTo>
                  <a:pt x="472440" y="0"/>
                </a:lnTo>
                <a:lnTo>
                  <a:pt x="2286000" y="0"/>
                </a:lnTo>
              </a:path>
            </a:pathLst>
          </a:custGeom>
          <a:noFill/>
          <a:ln w="12700" cap="flat" cmpd="sng" algn="ctr">
            <a:solidFill>
              <a:sysClr val="windowText" lastClr="000000">
                <a:lumMod val="75000"/>
                <a:lumOff val="25000"/>
              </a:sysClr>
            </a:solidFill>
            <a:prstDash val="sysDot"/>
            <a:miter lim="800000"/>
            <a:headEnd type="oval" w="sm" len="sm"/>
            <a:tailEnd type="oval" w="sm" len="sm"/>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endParaRPr>
          </a:p>
        </p:txBody>
      </p:sp>
      <p:grpSp>
        <p:nvGrpSpPr>
          <p:cNvPr id="7" name="Group 10">
            <a:extLst>
              <a:ext uri="{FF2B5EF4-FFF2-40B4-BE49-F238E27FC236}">
                <a16:creationId xmlns:a16="http://schemas.microsoft.com/office/drawing/2014/main" id="{9DA80EB2-C1CB-44F9-BEB0-45C05C38CEC0}"/>
              </a:ext>
            </a:extLst>
          </p:cNvPr>
          <p:cNvGrpSpPr/>
          <p:nvPr/>
        </p:nvGrpSpPr>
        <p:grpSpPr>
          <a:xfrm>
            <a:off x="3644189" y="3578483"/>
            <a:ext cx="5093995" cy="2237493"/>
            <a:chOff x="3738318" y="3565036"/>
            <a:chExt cx="5093995" cy="2237493"/>
          </a:xfrm>
        </p:grpSpPr>
        <p:sp>
          <p:nvSpPr>
            <p:cNvPr id="8" name="Freeform 5">
              <a:extLst>
                <a:ext uri="{FF2B5EF4-FFF2-40B4-BE49-F238E27FC236}">
                  <a16:creationId xmlns:a16="http://schemas.microsoft.com/office/drawing/2014/main" id="{F4A7A995-3608-4CD5-875D-14B18C31E896}"/>
                </a:ext>
              </a:extLst>
            </p:cNvPr>
            <p:cNvSpPr>
              <a:spLocks noEditPoints="1"/>
            </p:cNvSpPr>
            <p:nvPr/>
          </p:nvSpPr>
          <p:spPr bwMode="auto">
            <a:xfrm>
              <a:off x="3738318" y="3570951"/>
              <a:ext cx="2491799" cy="2231578"/>
            </a:xfrm>
            <a:custGeom>
              <a:avLst/>
              <a:gdLst>
                <a:gd name="T0" fmla="*/ 3055 w 3055"/>
                <a:gd name="T1" fmla="*/ 1674 h 2735"/>
                <a:gd name="T2" fmla="*/ 2121 w 3055"/>
                <a:gd name="T3" fmla="*/ 1674 h 2735"/>
                <a:gd name="T4" fmla="*/ 1060 w 3055"/>
                <a:gd name="T5" fmla="*/ 2735 h 2735"/>
                <a:gd name="T6" fmla="*/ 0 w 3055"/>
                <a:gd name="T7" fmla="*/ 1674 h 2735"/>
                <a:gd name="T8" fmla="*/ 1060 w 3055"/>
                <a:gd name="T9" fmla="*/ 613 h 2735"/>
                <a:gd name="T10" fmla="*/ 1632 w 3055"/>
                <a:gd name="T11" fmla="*/ 780 h 2735"/>
                <a:gd name="T12" fmla="*/ 2089 w 3055"/>
                <a:gd name="T13" fmla="*/ 68 h 2735"/>
                <a:gd name="T14" fmla="*/ 2133 w 3055"/>
                <a:gd name="T15" fmla="*/ 0 h 2735"/>
                <a:gd name="T16" fmla="*/ 3055 w 3055"/>
                <a:gd name="T17" fmla="*/ 532 h 2735"/>
                <a:gd name="T18" fmla="*/ 3055 w 3055"/>
                <a:gd name="T19" fmla="*/ 1674 h 2735"/>
                <a:gd name="T20" fmla="*/ 1909 w 3055"/>
                <a:gd name="T21" fmla="*/ 1674 h 2735"/>
                <a:gd name="T22" fmla="*/ 1058 w 3055"/>
                <a:gd name="T23" fmla="*/ 1674 h 2735"/>
                <a:gd name="T24" fmla="*/ 1518 w 3055"/>
                <a:gd name="T25" fmla="*/ 958 h 2735"/>
                <a:gd name="T26" fmla="*/ 1060 w 3055"/>
                <a:gd name="T27" fmla="*/ 824 h 2735"/>
                <a:gd name="T28" fmla="*/ 212 w 3055"/>
                <a:gd name="T29" fmla="*/ 1674 h 2735"/>
                <a:gd name="T30" fmla="*/ 1060 w 3055"/>
                <a:gd name="T31" fmla="*/ 2523 h 2735"/>
                <a:gd name="T32" fmla="*/ 1909 w 3055"/>
                <a:gd name="T33" fmla="*/ 1674 h 2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55" h="2735">
                  <a:moveTo>
                    <a:pt x="3055" y="1674"/>
                  </a:moveTo>
                  <a:cubicBezTo>
                    <a:pt x="2121" y="1674"/>
                    <a:pt x="2121" y="1674"/>
                    <a:pt x="2121" y="1674"/>
                  </a:cubicBezTo>
                  <a:cubicBezTo>
                    <a:pt x="2121" y="2260"/>
                    <a:pt x="1646" y="2735"/>
                    <a:pt x="1060" y="2735"/>
                  </a:cubicBezTo>
                  <a:cubicBezTo>
                    <a:pt x="475" y="2735"/>
                    <a:pt x="0" y="2260"/>
                    <a:pt x="0" y="1674"/>
                  </a:cubicBezTo>
                  <a:cubicBezTo>
                    <a:pt x="0" y="1088"/>
                    <a:pt x="475" y="613"/>
                    <a:pt x="1060" y="613"/>
                  </a:cubicBezTo>
                  <a:cubicBezTo>
                    <a:pt x="1271" y="613"/>
                    <a:pt x="1467" y="674"/>
                    <a:pt x="1632" y="780"/>
                  </a:cubicBezTo>
                  <a:cubicBezTo>
                    <a:pt x="2089" y="68"/>
                    <a:pt x="2089" y="68"/>
                    <a:pt x="2089" y="68"/>
                  </a:cubicBezTo>
                  <a:cubicBezTo>
                    <a:pt x="2133" y="0"/>
                    <a:pt x="2133" y="0"/>
                    <a:pt x="2133" y="0"/>
                  </a:cubicBezTo>
                  <a:cubicBezTo>
                    <a:pt x="3055" y="532"/>
                    <a:pt x="3055" y="532"/>
                    <a:pt x="3055" y="532"/>
                  </a:cubicBezTo>
                  <a:lnTo>
                    <a:pt x="3055" y="1674"/>
                  </a:lnTo>
                  <a:close/>
                  <a:moveTo>
                    <a:pt x="1909" y="1674"/>
                  </a:moveTo>
                  <a:cubicBezTo>
                    <a:pt x="1058" y="1674"/>
                    <a:pt x="1058" y="1674"/>
                    <a:pt x="1058" y="1674"/>
                  </a:cubicBezTo>
                  <a:cubicBezTo>
                    <a:pt x="1518" y="958"/>
                    <a:pt x="1518" y="958"/>
                    <a:pt x="1518" y="958"/>
                  </a:cubicBezTo>
                  <a:cubicBezTo>
                    <a:pt x="1386" y="873"/>
                    <a:pt x="1229" y="824"/>
                    <a:pt x="1060" y="824"/>
                  </a:cubicBezTo>
                  <a:cubicBezTo>
                    <a:pt x="592" y="824"/>
                    <a:pt x="212" y="1205"/>
                    <a:pt x="212" y="1674"/>
                  </a:cubicBezTo>
                  <a:cubicBezTo>
                    <a:pt x="212" y="2143"/>
                    <a:pt x="592" y="2523"/>
                    <a:pt x="1060" y="2523"/>
                  </a:cubicBezTo>
                  <a:cubicBezTo>
                    <a:pt x="1529" y="2523"/>
                    <a:pt x="1909" y="2143"/>
                    <a:pt x="1909" y="1674"/>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prstClr val="black"/>
                </a:solidFill>
                <a:effectLst/>
                <a:uLnTx/>
                <a:uFillTx/>
                <a:latin typeface="Calibri"/>
                <a:ea typeface="宋体"/>
              </a:endParaRPr>
            </a:p>
          </p:txBody>
        </p:sp>
        <p:sp>
          <p:nvSpPr>
            <p:cNvPr id="9" name="Freeform 6">
              <a:extLst>
                <a:ext uri="{FF2B5EF4-FFF2-40B4-BE49-F238E27FC236}">
                  <a16:creationId xmlns:a16="http://schemas.microsoft.com/office/drawing/2014/main" id="{18499B25-15BC-40BF-ACE8-1C612DDEBAFF}"/>
                </a:ext>
              </a:extLst>
            </p:cNvPr>
            <p:cNvSpPr>
              <a:spLocks noEditPoints="1"/>
            </p:cNvSpPr>
            <p:nvPr/>
          </p:nvSpPr>
          <p:spPr bwMode="auto">
            <a:xfrm>
              <a:off x="6324743" y="3565036"/>
              <a:ext cx="2507570" cy="2237491"/>
            </a:xfrm>
            <a:custGeom>
              <a:avLst/>
              <a:gdLst>
                <a:gd name="T0" fmla="*/ 933 w 3073"/>
                <a:gd name="T1" fmla="*/ 0 h 2742"/>
                <a:gd name="T2" fmla="*/ 981 w 3073"/>
                <a:gd name="T3" fmla="*/ 75 h 2742"/>
                <a:gd name="T4" fmla="*/ 1439 w 3073"/>
                <a:gd name="T5" fmla="*/ 788 h 2742"/>
                <a:gd name="T6" fmla="*/ 2012 w 3073"/>
                <a:gd name="T7" fmla="*/ 620 h 2742"/>
                <a:gd name="T8" fmla="*/ 3073 w 3073"/>
                <a:gd name="T9" fmla="*/ 1681 h 2742"/>
                <a:gd name="T10" fmla="*/ 2012 w 3073"/>
                <a:gd name="T11" fmla="*/ 2742 h 2742"/>
                <a:gd name="T12" fmla="*/ 952 w 3073"/>
                <a:gd name="T13" fmla="*/ 1681 h 2742"/>
                <a:gd name="T14" fmla="*/ 0 w 3073"/>
                <a:gd name="T15" fmla="*/ 1681 h 2742"/>
                <a:gd name="T16" fmla="*/ 0 w 3073"/>
                <a:gd name="T17" fmla="*/ 539 h 2742"/>
                <a:gd name="T18" fmla="*/ 933 w 3073"/>
                <a:gd name="T19" fmla="*/ 0 h 2742"/>
                <a:gd name="T20" fmla="*/ 1553 w 3073"/>
                <a:gd name="T21" fmla="*/ 966 h 2742"/>
                <a:gd name="T22" fmla="*/ 2012 w 3073"/>
                <a:gd name="T23" fmla="*/ 1681 h 2742"/>
                <a:gd name="T24" fmla="*/ 1163 w 3073"/>
                <a:gd name="T25" fmla="*/ 1681 h 2742"/>
                <a:gd name="T26" fmla="*/ 2012 w 3073"/>
                <a:gd name="T27" fmla="*/ 2530 h 2742"/>
                <a:gd name="T28" fmla="*/ 2861 w 3073"/>
                <a:gd name="T29" fmla="*/ 1681 h 2742"/>
                <a:gd name="T30" fmla="*/ 2012 w 3073"/>
                <a:gd name="T31" fmla="*/ 831 h 2742"/>
                <a:gd name="T32" fmla="*/ 1553 w 3073"/>
                <a:gd name="T33" fmla="*/ 966 h 27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73" h="2742">
                  <a:moveTo>
                    <a:pt x="933" y="0"/>
                  </a:moveTo>
                  <a:cubicBezTo>
                    <a:pt x="981" y="75"/>
                    <a:pt x="981" y="75"/>
                    <a:pt x="981" y="75"/>
                  </a:cubicBezTo>
                  <a:cubicBezTo>
                    <a:pt x="1439" y="788"/>
                    <a:pt x="1439" y="788"/>
                    <a:pt x="1439" y="788"/>
                  </a:cubicBezTo>
                  <a:cubicBezTo>
                    <a:pt x="1604" y="681"/>
                    <a:pt x="1801" y="620"/>
                    <a:pt x="2012" y="620"/>
                  </a:cubicBezTo>
                  <a:cubicBezTo>
                    <a:pt x="2598" y="620"/>
                    <a:pt x="3073" y="1095"/>
                    <a:pt x="3073" y="1681"/>
                  </a:cubicBezTo>
                  <a:cubicBezTo>
                    <a:pt x="3073" y="2267"/>
                    <a:pt x="2598" y="2742"/>
                    <a:pt x="2012" y="2742"/>
                  </a:cubicBezTo>
                  <a:cubicBezTo>
                    <a:pt x="1427" y="2742"/>
                    <a:pt x="952" y="2267"/>
                    <a:pt x="952" y="1681"/>
                  </a:cubicBezTo>
                  <a:cubicBezTo>
                    <a:pt x="0" y="1681"/>
                    <a:pt x="0" y="1681"/>
                    <a:pt x="0" y="1681"/>
                  </a:cubicBezTo>
                  <a:cubicBezTo>
                    <a:pt x="0" y="539"/>
                    <a:pt x="0" y="539"/>
                    <a:pt x="0" y="539"/>
                  </a:cubicBezTo>
                  <a:lnTo>
                    <a:pt x="933" y="0"/>
                  </a:lnTo>
                  <a:close/>
                  <a:moveTo>
                    <a:pt x="1553" y="966"/>
                  </a:moveTo>
                  <a:cubicBezTo>
                    <a:pt x="2012" y="1681"/>
                    <a:pt x="2012" y="1681"/>
                    <a:pt x="2012" y="1681"/>
                  </a:cubicBezTo>
                  <a:cubicBezTo>
                    <a:pt x="1163" y="1681"/>
                    <a:pt x="1163" y="1681"/>
                    <a:pt x="1163" y="1681"/>
                  </a:cubicBezTo>
                  <a:cubicBezTo>
                    <a:pt x="1163" y="2150"/>
                    <a:pt x="1543" y="2530"/>
                    <a:pt x="2012" y="2530"/>
                  </a:cubicBezTo>
                  <a:cubicBezTo>
                    <a:pt x="2481" y="2530"/>
                    <a:pt x="2861" y="2150"/>
                    <a:pt x="2861" y="1681"/>
                  </a:cubicBezTo>
                  <a:cubicBezTo>
                    <a:pt x="2861" y="1212"/>
                    <a:pt x="2481" y="831"/>
                    <a:pt x="2012" y="831"/>
                  </a:cubicBezTo>
                  <a:cubicBezTo>
                    <a:pt x="1843" y="831"/>
                    <a:pt x="1686" y="881"/>
                    <a:pt x="1553" y="966"/>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prstClr val="black"/>
                </a:solidFill>
                <a:effectLst/>
                <a:uLnTx/>
                <a:uFillTx/>
                <a:latin typeface="Calibri"/>
                <a:ea typeface="宋体"/>
              </a:endParaRPr>
            </a:p>
          </p:txBody>
        </p:sp>
        <p:sp>
          <p:nvSpPr>
            <p:cNvPr id="11" name="Oval 8">
              <a:extLst>
                <a:ext uri="{FF2B5EF4-FFF2-40B4-BE49-F238E27FC236}">
                  <a16:creationId xmlns:a16="http://schemas.microsoft.com/office/drawing/2014/main" id="{4842E684-9B23-478B-8935-D8B1B7C3239F}"/>
                </a:ext>
              </a:extLst>
            </p:cNvPr>
            <p:cNvSpPr>
              <a:spLocks noChangeArrowheads="1"/>
            </p:cNvSpPr>
            <p:nvPr/>
          </p:nvSpPr>
          <p:spPr bwMode="auto">
            <a:xfrm>
              <a:off x="3903538" y="4238822"/>
              <a:ext cx="1385867" cy="1385865"/>
            </a:xfrm>
            <a:prstGeom prst="ellipse">
              <a:avLst/>
            </a:prstGeom>
            <a:solidFill>
              <a:sysClr val="window" lastClr="FFFFFF"/>
            </a:solidFill>
            <a:ln>
              <a:noFill/>
            </a:ln>
            <a:effectLst>
              <a:innerShdw blurRad="203200">
                <a:prstClr val="black">
                  <a:alpha val="79000"/>
                </a:prstClr>
              </a:innerShdw>
            </a:effec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prstClr val="black"/>
                </a:solidFill>
                <a:effectLst/>
                <a:uLnTx/>
                <a:uFillTx/>
                <a:latin typeface="Calibri"/>
                <a:ea typeface="宋体"/>
              </a:endParaRPr>
            </a:p>
          </p:txBody>
        </p:sp>
        <p:sp>
          <p:nvSpPr>
            <p:cNvPr id="12" name="Oval 8">
              <a:extLst>
                <a:ext uri="{FF2B5EF4-FFF2-40B4-BE49-F238E27FC236}">
                  <a16:creationId xmlns:a16="http://schemas.microsoft.com/office/drawing/2014/main" id="{93955FB7-8E0A-4D09-8AA7-8CA9847E049B}"/>
                </a:ext>
              </a:extLst>
            </p:cNvPr>
            <p:cNvSpPr>
              <a:spLocks noChangeArrowheads="1"/>
            </p:cNvSpPr>
            <p:nvPr/>
          </p:nvSpPr>
          <p:spPr bwMode="auto">
            <a:xfrm>
              <a:off x="7272543" y="4238822"/>
              <a:ext cx="1385867" cy="1385865"/>
            </a:xfrm>
            <a:prstGeom prst="ellipse">
              <a:avLst/>
            </a:prstGeom>
            <a:solidFill>
              <a:sysClr val="window" lastClr="FFFFFF"/>
            </a:solidFill>
            <a:ln>
              <a:noFill/>
            </a:ln>
            <a:effectLst>
              <a:innerShdw blurRad="203200">
                <a:prstClr val="black">
                  <a:alpha val="79000"/>
                </a:prstClr>
              </a:innerShdw>
            </a:effec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prstClr val="black"/>
                </a:solidFill>
                <a:effectLst/>
                <a:uLnTx/>
                <a:uFillTx/>
                <a:latin typeface="Calibri"/>
                <a:ea typeface="宋体"/>
              </a:endParaRPr>
            </a:p>
          </p:txBody>
        </p:sp>
      </p:grpSp>
      <p:sp>
        <p:nvSpPr>
          <p:cNvPr id="14" name="TextBox 2">
            <a:extLst>
              <a:ext uri="{FF2B5EF4-FFF2-40B4-BE49-F238E27FC236}">
                <a16:creationId xmlns:a16="http://schemas.microsoft.com/office/drawing/2014/main" id="{853387C9-50CB-41D8-A215-8BD8C8AFBB0D}"/>
              </a:ext>
            </a:extLst>
          </p:cNvPr>
          <p:cNvSpPr txBox="1"/>
          <p:nvPr/>
        </p:nvSpPr>
        <p:spPr>
          <a:xfrm>
            <a:off x="2084393" y="3574754"/>
            <a:ext cx="1610762" cy="707886"/>
          </a:xfrm>
          <a:prstGeom prst="rect">
            <a:avLst/>
          </a:prstGeom>
          <a:noFill/>
        </p:spPr>
        <p:txBody>
          <a:bodyPr wrap="none" rtlCol="0">
            <a:spAutoFit/>
          </a:bodyPr>
          <a:lstStyle/>
          <a:p>
            <a:r>
              <a:rPr lang="en-US" altLang="zh-TW" sz="4000" b="1" dirty="0">
                <a:solidFill>
                  <a:schemeClr val="tx1">
                    <a:lumMod val="95000"/>
                    <a:lumOff val="5000"/>
                  </a:schemeClr>
                </a:solidFill>
                <a:latin typeface="微软雅黑" panose="020B0503020204020204" pitchFamily="34" charset="-122"/>
                <a:ea typeface="微软雅黑" panose="020B0503020204020204" pitchFamily="34" charset="-122"/>
              </a:rPr>
              <a:t>YOLO</a:t>
            </a:r>
            <a:endParaRPr lang="zh-CN" altLang="en-US" sz="4000" b="1" dirty="0">
              <a:solidFill>
                <a:schemeClr val="tx1">
                  <a:lumMod val="95000"/>
                  <a:lumOff val="5000"/>
                </a:schemeClr>
              </a:solidFill>
              <a:latin typeface="微软雅黑" panose="020B0503020204020204" pitchFamily="34" charset="-122"/>
              <a:ea typeface="微软雅黑" panose="020B0503020204020204" pitchFamily="34" charset="-122"/>
            </a:endParaRPr>
          </a:p>
        </p:txBody>
      </p:sp>
      <p:sp>
        <p:nvSpPr>
          <p:cNvPr id="15" name="TextBox 18">
            <a:extLst>
              <a:ext uri="{FF2B5EF4-FFF2-40B4-BE49-F238E27FC236}">
                <a16:creationId xmlns:a16="http://schemas.microsoft.com/office/drawing/2014/main" id="{0A6F2E8E-2CB2-4E7E-A759-C4E3A9CF1BA3}"/>
              </a:ext>
            </a:extLst>
          </p:cNvPr>
          <p:cNvSpPr txBox="1"/>
          <p:nvPr/>
        </p:nvSpPr>
        <p:spPr>
          <a:xfrm>
            <a:off x="8587434" y="3509344"/>
            <a:ext cx="2030749" cy="707886"/>
          </a:xfrm>
          <a:prstGeom prst="rect">
            <a:avLst/>
          </a:prstGeom>
          <a:noFill/>
        </p:spPr>
        <p:txBody>
          <a:bodyPr wrap="none" rtlCol="0">
            <a:spAutoFit/>
          </a:bodyPr>
          <a:lstStyle/>
          <a:p>
            <a:r>
              <a:rPr lang="en-US" altLang="zh-CN" sz="4000" b="1" dirty="0">
                <a:solidFill>
                  <a:schemeClr val="tx1">
                    <a:lumMod val="95000"/>
                    <a:lumOff val="5000"/>
                  </a:schemeClr>
                </a:solidFill>
                <a:latin typeface="微软雅黑" panose="020B0503020204020204" pitchFamily="34" charset="-122"/>
                <a:ea typeface="微软雅黑" panose="020B0503020204020204" pitchFamily="34" charset="-122"/>
              </a:rPr>
              <a:t>Python</a:t>
            </a:r>
            <a:endParaRPr lang="zh-CN" altLang="en-US" sz="4000" b="1" dirty="0">
              <a:solidFill>
                <a:schemeClr val="tx1">
                  <a:lumMod val="95000"/>
                  <a:lumOff val="5000"/>
                </a:schemeClr>
              </a:solidFill>
              <a:latin typeface="微软雅黑" panose="020B0503020204020204" pitchFamily="34" charset="-122"/>
              <a:ea typeface="微软雅黑" panose="020B0503020204020204" pitchFamily="34" charset="-122"/>
            </a:endParaRPr>
          </a:p>
        </p:txBody>
      </p:sp>
      <p:cxnSp>
        <p:nvCxnSpPr>
          <p:cNvPr id="17" name="直接连接符 11">
            <a:extLst>
              <a:ext uri="{FF2B5EF4-FFF2-40B4-BE49-F238E27FC236}">
                <a16:creationId xmlns:a16="http://schemas.microsoft.com/office/drawing/2014/main" id="{0995F0DF-537B-4221-A467-7034DB85BD68}"/>
              </a:ext>
            </a:extLst>
          </p:cNvPr>
          <p:cNvCxnSpPr/>
          <p:nvPr/>
        </p:nvCxnSpPr>
        <p:spPr>
          <a:xfrm>
            <a:off x="423390" y="-12629"/>
            <a:ext cx="0" cy="510210"/>
          </a:xfrm>
          <a:prstGeom prst="line">
            <a:avLst/>
          </a:prstGeom>
          <a:ln w="762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9" name="椭圆 29">
            <a:extLst>
              <a:ext uri="{FF2B5EF4-FFF2-40B4-BE49-F238E27FC236}">
                <a16:creationId xmlns:a16="http://schemas.microsoft.com/office/drawing/2014/main" id="{D37D3853-8782-4152-A754-62C69E36D67D}"/>
              </a:ext>
            </a:extLst>
          </p:cNvPr>
          <p:cNvSpPr/>
          <p:nvPr/>
        </p:nvSpPr>
        <p:spPr>
          <a:xfrm>
            <a:off x="5467715" y="3351300"/>
            <a:ext cx="1444034" cy="1444034"/>
          </a:xfrm>
          <a:prstGeom prst="ellipse">
            <a:avLst/>
          </a:prstGeom>
          <a:solidFill>
            <a:schemeClr val="bg1">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1" name="图片 1">
            <a:extLst>
              <a:ext uri="{FF2B5EF4-FFF2-40B4-BE49-F238E27FC236}">
                <a16:creationId xmlns:a16="http://schemas.microsoft.com/office/drawing/2014/main" id="{565033FC-2E0E-4847-A46E-1EACFC6898E6}"/>
              </a:ext>
            </a:extLst>
          </p:cNvPr>
          <p:cNvPicPr>
            <a:picLocks noChangeAspect="1"/>
          </p:cNvPicPr>
          <p:nvPr/>
        </p:nvPicPr>
        <p:blipFill>
          <a:blip r:embed="rId2">
            <a:extLst>
              <a:ext uri="{BEBA8EAE-BF5A-486C-A8C5-ECC9F3942E4B}">
                <a14:imgProps xmlns:a14="http://schemas.microsoft.com/office/drawing/2010/main">
                  <a14:imgLayer>
                    <a14:imgEffect>
                      <a14:saturation sat="300000"/>
                    </a14:imgEffect>
                  </a14:imgLayer>
                </a14:imgProps>
              </a:ext>
              <a:ext uri="{28A0092B-C50C-407E-A947-70E740481C1C}">
                <a14:useLocalDpi xmlns:a14="http://schemas.microsoft.com/office/drawing/2010/main" val="0"/>
              </a:ext>
            </a:extLst>
          </a:blip>
          <a:stretch>
            <a:fillRect/>
          </a:stretch>
        </p:blipFill>
        <p:spPr>
          <a:xfrm>
            <a:off x="7264521" y="4338034"/>
            <a:ext cx="1219048" cy="1219048"/>
          </a:xfrm>
          <a:prstGeom prst="rect">
            <a:avLst/>
          </a:prstGeom>
        </p:spPr>
      </p:pic>
      <p:pic>
        <p:nvPicPr>
          <p:cNvPr id="22" name="图片 24">
            <a:extLst>
              <a:ext uri="{FF2B5EF4-FFF2-40B4-BE49-F238E27FC236}">
                <a16:creationId xmlns:a16="http://schemas.microsoft.com/office/drawing/2014/main" id="{3BA415F8-71F0-41BB-BEF1-47BBF301AC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91842" y="4335677"/>
            <a:ext cx="1219048" cy="1219048"/>
          </a:xfrm>
          <a:prstGeom prst="rect">
            <a:avLst/>
          </a:prstGeom>
        </p:spPr>
      </p:pic>
      <p:sp>
        <p:nvSpPr>
          <p:cNvPr id="24" name="標題 1">
            <a:extLst>
              <a:ext uri="{FF2B5EF4-FFF2-40B4-BE49-F238E27FC236}">
                <a16:creationId xmlns:a16="http://schemas.microsoft.com/office/drawing/2014/main" id="{57A67543-30A6-4697-AD4B-FC9649FF0AE8}"/>
              </a:ext>
            </a:extLst>
          </p:cNvPr>
          <p:cNvSpPr>
            <a:spLocks noGrp="1"/>
          </p:cNvSpPr>
          <p:nvPr>
            <p:ph type="title"/>
          </p:nvPr>
        </p:nvSpPr>
        <p:spPr>
          <a:xfrm>
            <a:off x="1074556" y="289232"/>
            <a:ext cx="4036334" cy="2387600"/>
          </a:xfrm>
        </p:spPr>
        <p:txBody>
          <a:bodyPr vert="horz" lIns="91440" tIns="45720" rIns="91440" bIns="45720" rtlCol="0" anchor="t">
            <a:normAutofit/>
          </a:bodyPr>
          <a:lstStyle/>
          <a:p>
            <a:r>
              <a:rPr lang="zh-TW" altLang="en-US" sz="5400" dirty="0">
                <a:latin typeface="微軟正黑體" panose="020B0604030504040204" pitchFamily="34" charset="-120"/>
                <a:ea typeface="微軟正黑體" panose="020B0604030504040204" pitchFamily="34" charset="-120"/>
              </a:rPr>
              <a:t>系統架構圖</a:t>
            </a:r>
            <a:endParaRPr lang="en-US" altLang="zh-TW" sz="5400" dirty="0">
              <a:latin typeface="微軟正黑體" panose="020B0604030504040204" pitchFamily="34" charset="-120"/>
              <a:ea typeface="微軟正黑體" panose="020B0604030504040204" pitchFamily="34" charset="-120"/>
            </a:endParaRPr>
          </a:p>
        </p:txBody>
      </p:sp>
      <p:sp>
        <p:nvSpPr>
          <p:cNvPr id="26" name="AutoShape 2">
            <a:extLst>
              <a:ext uri="{FF2B5EF4-FFF2-40B4-BE49-F238E27FC236}">
                <a16:creationId xmlns:a16="http://schemas.microsoft.com/office/drawing/2014/main" id="{FD6DF0FD-5422-47C5-96F4-08C0BBEE30F0}"/>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pic>
        <p:nvPicPr>
          <p:cNvPr id="27" name="圖片 26">
            <a:extLst>
              <a:ext uri="{FF2B5EF4-FFF2-40B4-BE49-F238E27FC236}">
                <a16:creationId xmlns:a16="http://schemas.microsoft.com/office/drawing/2014/main" id="{4854527C-9070-4D83-B700-011015BDF4EF}"/>
              </a:ext>
            </a:extLst>
          </p:cNvPr>
          <p:cNvPicPr>
            <a:picLocks noChangeAspect="1"/>
          </p:cNvPicPr>
          <p:nvPr/>
        </p:nvPicPr>
        <p:blipFill>
          <a:blip r:embed="rId4"/>
          <a:stretch>
            <a:fillRect/>
          </a:stretch>
        </p:blipFill>
        <p:spPr>
          <a:xfrm>
            <a:off x="814208" y="2645061"/>
            <a:ext cx="2880947" cy="1529897"/>
          </a:xfrm>
          <a:prstGeom prst="rect">
            <a:avLst/>
          </a:prstGeom>
        </p:spPr>
      </p:pic>
      <p:sp>
        <p:nvSpPr>
          <p:cNvPr id="28" name="矩形 27">
            <a:extLst>
              <a:ext uri="{FF2B5EF4-FFF2-40B4-BE49-F238E27FC236}">
                <a16:creationId xmlns:a16="http://schemas.microsoft.com/office/drawing/2014/main" id="{8E4B1E9A-EAC6-4D20-B9AB-9366751D9A07}"/>
              </a:ext>
            </a:extLst>
          </p:cNvPr>
          <p:cNvSpPr/>
          <p:nvPr/>
        </p:nvSpPr>
        <p:spPr>
          <a:xfrm>
            <a:off x="-20335" y="6488668"/>
            <a:ext cx="3545201" cy="369332"/>
          </a:xfrm>
          <a:prstGeom prst="rect">
            <a:avLst/>
          </a:prstGeom>
        </p:spPr>
        <p:txBody>
          <a:bodyPr wrap="none">
            <a:spAutoFit/>
          </a:bodyPr>
          <a:lstStyle/>
          <a:p>
            <a:r>
              <a:rPr lang="en-US" altLang="zh-TW" dirty="0">
                <a:hlinkClick r:id="rId5"/>
              </a:rPr>
              <a:t>https://pjreddie.com/darknet/yolo/</a:t>
            </a:r>
            <a:endParaRPr lang="zh-TW" altLang="en-US" dirty="0"/>
          </a:p>
        </p:txBody>
      </p:sp>
      <p:pic>
        <p:nvPicPr>
          <p:cNvPr id="5124" name="Picture 4" descr="Python的迴圈結構– 一個人資料庫">
            <a:extLst>
              <a:ext uri="{FF2B5EF4-FFF2-40B4-BE49-F238E27FC236}">
                <a16:creationId xmlns:a16="http://schemas.microsoft.com/office/drawing/2014/main" id="{F472A2CB-93F0-4F10-9326-6CD91442840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06948" y="2785353"/>
            <a:ext cx="3551678" cy="1385864"/>
          </a:xfrm>
          <a:prstGeom prst="rect">
            <a:avLst/>
          </a:prstGeom>
          <a:noFill/>
          <a:extLst>
            <a:ext uri="{909E8E84-426E-40DD-AFC4-6F175D3DCCD1}">
              <a14:hiddenFill xmlns:a14="http://schemas.microsoft.com/office/drawing/2010/main">
                <a:solidFill>
                  <a:srgbClr val="FFFFFF"/>
                </a:solidFill>
              </a14:hiddenFill>
            </a:ext>
          </a:extLst>
        </p:spPr>
      </p:pic>
      <p:sp>
        <p:nvSpPr>
          <p:cNvPr id="29" name="AutoShape 6">
            <a:extLst>
              <a:ext uri="{FF2B5EF4-FFF2-40B4-BE49-F238E27FC236}">
                <a16:creationId xmlns:a16="http://schemas.microsoft.com/office/drawing/2014/main" id="{030152DA-6DF2-4BC0-8712-DCC497987B66}"/>
              </a:ext>
            </a:extLst>
          </p:cNvPr>
          <p:cNvSpPr>
            <a:spLocks noChangeAspect="1" noChangeArrowheads="1"/>
          </p:cNvSpPr>
          <p:nvPr/>
        </p:nvSpPr>
        <p:spPr bwMode="auto">
          <a:xfrm>
            <a:off x="6096000" y="1695450"/>
            <a:ext cx="2038350" cy="20383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pic>
        <p:nvPicPr>
          <p:cNvPr id="30" name="圖形 29">
            <a:extLst>
              <a:ext uri="{FF2B5EF4-FFF2-40B4-BE49-F238E27FC236}">
                <a16:creationId xmlns:a16="http://schemas.microsoft.com/office/drawing/2014/main" id="{9D6DB841-6F96-4795-8D43-96771FF1DED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806635" y="1361598"/>
            <a:ext cx="2705100" cy="2705100"/>
          </a:xfrm>
          <a:prstGeom prst="rect">
            <a:avLst/>
          </a:prstGeom>
        </p:spPr>
      </p:pic>
      <p:sp>
        <p:nvSpPr>
          <p:cNvPr id="31" name="矩形 30">
            <a:extLst>
              <a:ext uri="{FF2B5EF4-FFF2-40B4-BE49-F238E27FC236}">
                <a16:creationId xmlns:a16="http://schemas.microsoft.com/office/drawing/2014/main" id="{C9020F07-B68C-4A4C-8201-BB926A5AE611}"/>
              </a:ext>
            </a:extLst>
          </p:cNvPr>
          <p:cNvSpPr/>
          <p:nvPr/>
        </p:nvSpPr>
        <p:spPr>
          <a:xfrm>
            <a:off x="9612448" y="6480321"/>
            <a:ext cx="2579552" cy="369332"/>
          </a:xfrm>
          <a:prstGeom prst="rect">
            <a:avLst/>
          </a:prstGeom>
        </p:spPr>
        <p:txBody>
          <a:bodyPr wrap="none">
            <a:spAutoFit/>
          </a:bodyPr>
          <a:lstStyle/>
          <a:p>
            <a:r>
              <a:rPr lang="en-US" altLang="zh-TW" dirty="0">
                <a:hlinkClick r:id="rId9"/>
              </a:rPr>
              <a:t>https://www.python.org/</a:t>
            </a:r>
            <a:endParaRPr lang="zh-TW" altLang="en-US" dirty="0"/>
          </a:p>
        </p:txBody>
      </p:sp>
    </p:spTree>
    <p:extLst>
      <p:ext uri="{BB962C8B-B14F-4D97-AF65-F5344CB8AC3E}">
        <p14:creationId xmlns:p14="http://schemas.microsoft.com/office/powerpoint/2010/main" val="18471157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500"/>
                                        <p:tgtEl>
                                          <p:spTgt spid="7"/>
                                        </p:tgtEl>
                                      </p:cBhvr>
                                    </p:animEffect>
                                    <p:anim calcmode="lin" valueType="num">
                                      <p:cBhvr>
                                        <p:cTn id="8" dur="1500" fill="hold"/>
                                        <p:tgtEl>
                                          <p:spTgt spid="7"/>
                                        </p:tgtEl>
                                        <p:attrNameLst>
                                          <p:attrName>style.rotation</p:attrName>
                                        </p:attrNameLst>
                                      </p:cBhvr>
                                      <p:tavLst>
                                        <p:tav tm="0">
                                          <p:val>
                                            <p:fltVal val="720"/>
                                          </p:val>
                                        </p:tav>
                                        <p:tav tm="100000">
                                          <p:val>
                                            <p:fltVal val="0"/>
                                          </p:val>
                                        </p:tav>
                                      </p:tavLst>
                                    </p:anim>
                                    <p:anim calcmode="lin" valueType="num">
                                      <p:cBhvr>
                                        <p:cTn id="9" dur="1500" fill="hold"/>
                                        <p:tgtEl>
                                          <p:spTgt spid="7"/>
                                        </p:tgtEl>
                                        <p:attrNameLst>
                                          <p:attrName>ppt_h</p:attrName>
                                        </p:attrNameLst>
                                      </p:cBhvr>
                                      <p:tavLst>
                                        <p:tav tm="0">
                                          <p:val>
                                            <p:fltVal val="0"/>
                                          </p:val>
                                        </p:tav>
                                        <p:tav tm="100000">
                                          <p:val>
                                            <p:strVal val="#ppt_h"/>
                                          </p:val>
                                        </p:tav>
                                      </p:tavLst>
                                    </p:anim>
                                    <p:anim calcmode="lin" valueType="num">
                                      <p:cBhvr>
                                        <p:cTn id="10" dur="1500" fill="hold"/>
                                        <p:tgtEl>
                                          <p:spTgt spid="7"/>
                                        </p:tgtEl>
                                        <p:attrNameLst>
                                          <p:attrName>ppt_w</p:attrName>
                                        </p:attrNameLst>
                                      </p:cBhvr>
                                      <p:tavLst>
                                        <p:tav tm="0">
                                          <p:val>
                                            <p:fltVal val="0"/>
                                          </p:val>
                                        </p:tav>
                                        <p:tav tm="100000">
                                          <p:val>
                                            <p:strVal val="#ppt_w"/>
                                          </p:val>
                                        </p:tav>
                                      </p:tavLst>
                                    </p:anim>
                                  </p:childTnLst>
                                </p:cTn>
                              </p:par>
                              <p:par>
                                <p:cTn id="11" presetID="10" presetClass="entr" presetSubtype="0"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500"/>
                                        <p:tgtEl>
                                          <p:spTgt spid="22"/>
                                        </p:tgtEl>
                                      </p:cBhvr>
                                    </p:animEffect>
                                  </p:childTnLst>
                                </p:cTn>
                              </p:par>
                              <p:par>
                                <p:cTn id="14" presetID="10" presetClass="entr" presetSubtype="0" fill="hold" nodeType="with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fade">
                                      <p:cBhvr>
                                        <p:cTn id="16" dur="500"/>
                                        <p:tgtEl>
                                          <p:spTgt spid="21"/>
                                        </p:tgtEl>
                                      </p:cBhvr>
                                    </p:animEffect>
                                  </p:childTnLst>
                                </p:cTn>
                              </p:par>
                            </p:childTnLst>
                          </p:cTn>
                        </p:par>
                        <p:par>
                          <p:cTn id="17" fill="hold">
                            <p:stCondLst>
                              <p:cond delay="1500"/>
                            </p:stCondLst>
                            <p:childTnLst>
                              <p:par>
                                <p:cTn id="18" presetID="22" presetClass="entr" presetSubtype="1" fill="hold" grpId="0" nodeType="after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wipe(up)">
                                      <p:cBhvr>
                                        <p:cTn id="20" dur="500"/>
                                        <p:tgtEl>
                                          <p:spTgt spid="15"/>
                                        </p:tgtEl>
                                      </p:cBhvr>
                                    </p:animEffect>
                                  </p:childTnLst>
                                </p:cTn>
                              </p:par>
                            </p:childTnLst>
                          </p:cTn>
                        </p:par>
                        <p:par>
                          <p:cTn id="21" fill="hold">
                            <p:stCondLst>
                              <p:cond delay="2000"/>
                            </p:stCondLst>
                            <p:childTnLst>
                              <p:par>
                                <p:cTn id="22" presetID="37" presetClass="entr" presetSubtype="0" fill="hold" grpId="0" nodeType="after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750"/>
                                        <p:tgtEl>
                                          <p:spTgt spid="6"/>
                                        </p:tgtEl>
                                      </p:cBhvr>
                                    </p:animEffect>
                                    <p:anim calcmode="lin" valueType="num">
                                      <p:cBhvr>
                                        <p:cTn id="25" dur="750" fill="hold"/>
                                        <p:tgtEl>
                                          <p:spTgt spid="6"/>
                                        </p:tgtEl>
                                        <p:attrNameLst>
                                          <p:attrName>ppt_x</p:attrName>
                                        </p:attrNameLst>
                                      </p:cBhvr>
                                      <p:tavLst>
                                        <p:tav tm="0">
                                          <p:val>
                                            <p:strVal val="#ppt_x"/>
                                          </p:val>
                                        </p:tav>
                                        <p:tav tm="100000">
                                          <p:val>
                                            <p:strVal val="#ppt_x"/>
                                          </p:val>
                                        </p:tav>
                                      </p:tavLst>
                                    </p:anim>
                                    <p:anim calcmode="lin" valueType="num">
                                      <p:cBhvr>
                                        <p:cTn id="26" dur="675" decel="100000" fill="hold"/>
                                        <p:tgtEl>
                                          <p:spTgt spid="6"/>
                                        </p:tgtEl>
                                        <p:attrNameLst>
                                          <p:attrName>ppt_y</p:attrName>
                                        </p:attrNameLst>
                                      </p:cBhvr>
                                      <p:tavLst>
                                        <p:tav tm="0">
                                          <p:val>
                                            <p:strVal val="#ppt_y+1"/>
                                          </p:val>
                                        </p:tav>
                                        <p:tav tm="100000">
                                          <p:val>
                                            <p:strVal val="#ppt_y-.03"/>
                                          </p:val>
                                        </p:tav>
                                      </p:tavLst>
                                    </p:anim>
                                    <p:anim calcmode="lin" valueType="num">
                                      <p:cBhvr>
                                        <p:cTn id="27" dur="75" accel="100000" fill="hold">
                                          <p:stCondLst>
                                            <p:cond delay="675"/>
                                          </p:stCondLst>
                                        </p:cTn>
                                        <p:tgtEl>
                                          <p:spTgt spid="6"/>
                                        </p:tgtEl>
                                        <p:attrNameLst>
                                          <p:attrName>ppt_y</p:attrName>
                                        </p:attrNameLst>
                                      </p:cBhvr>
                                      <p:tavLst>
                                        <p:tav tm="0">
                                          <p:val>
                                            <p:strVal val="#ppt_y-.03"/>
                                          </p:val>
                                        </p:tav>
                                        <p:tav tm="100000">
                                          <p:val>
                                            <p:strVal val="#ppt_y"/>
                                          </p:val>
                                        </p:tav>
                                      </p:tavLst>
                                    </p:anim>
                                  </p:childTnLst>
                                </p:cTn>
                              </p:par>
                            </p:childTnLst>
                          </p:cTn>
                        </p:par>
                        <p:par>
                          <p:cTn id="28" fill="hold">
                            <p:stCondLst>
                              <p:cond delay="2750"/>
                            </p:stCondLst>
                            <p:childTnLst>
                              <p:par>
                                <p:cTn id="29" presetID="22" presetClass="entr" presetSubtype="4" fill="hold" grpId="0" nodeType="after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wipe(down)">
                                      <p:cBhvr>
                                        <p:cTn id="31" dur="500"/>
                                        <p:tgtEl>
                                          <p:spTgt spid="14"/>
                                        </p:tgtEl>
                                      </p:cBhvr>
                                    </p:animEffect>
                                  </p:childTnLst>
                                </p:cTn>
                              </p:par>
                              <p:par>
                                <p:cTn id="32" presetID="37" presetClass="entr" presetSubtype="0" fill="hold" grpId="0" nodeType="withEffect">
                                  <p:stCondLst>
                                    <p:cond delay="0"/>
                                  </p:stCondLst>
                                  <p:childTnLst>
                                    <p:set>
                                      <p:cBhvr>
                                        <p:cTn id="33" dur="1" fill="hold">
                                          <p:stCondLst>
                                            <p:cond delay="0"/>
                                          </p:stCondLst>
                                        </p:cTn>
                                        <p:tgtEl>
                                          <p:spTgt spid="5"/>
                                        </p:tgtEl>
                                        <p:attrNameLst>
                                          <p:attrName>style.visibility</p:attrName>
                                        </p:attrNameLst>
                                      </p:cBhvr>
                                      <p:to>
                                        <p:strVal val="visible"/>
                                      </p:to>
                                    </p:set>
                                    <p:animEffect transition="in" filter="fade">
                                      <p:cBhvr>
                                        <p:cTn id="34" dur="750"/>
                                        <p:tgtEl>
                                          <p:spTgt spid="5"/>
                                        </p:tgtEl>
                                      </p:cBhvr>
                                    </p:animEffect>
                                    <p:anim calcmode="lin" valueType="num">
                                      <p:cBhvr>
                                        <p:cTn id="35" dur="750" fill="hold"/>
                                        <p:tgtEl>
                                          <p:spTgt spid="5"/>
                                        </p:tgtEl>
                                        <p:attrNameLst>
                                          <p:attrName>ppt_x</p:attrName>
                                        </p:attrNameLst>
                                      </p:cBhvr>
                                      <p:tavLst>
                                        <p:tav tm="0">
                                          <p:val>
                                            <p:strVal val="#ppt_x"/>
                                          </p:val>
                                        </p:tav>
                                        <p:tav tm="100000">
                                          <p:val>
                                            <p:strVal val="#ppt_x"/>
                                          </p:val>
                                        </p:tav>
                                      </p:tavLst>
                                    </p:anim>
                                    <p:anim calcmode="lin" valueType="num">
                                      <p:cBhvr>
                                        <p:cTn id="36" dur="675" decel="100000" fill="hold"/>
                                        <p:tgtEl>
                                          <p:spTgt spid="5"/>
                                        </p:tgtEl>
                                        <p:attrNameLst>
                                          <p:attrName>ppt_y</p:attrName>
                                        </p:attrNameLst>
                                      </p:cBhvr>
                                      <p:tavLst>
                                        <p:tav tm="0">
                                          <p:val>
                                            <p:strVal val="#ppt_y+1"/>
                                          </p:val>
                                        </p:tav>
                                        <p:tav tm="100000">
                                          <p:val>
                                            <p:strVal val="#ppt_y-.03"/>
                                          </p:val>
                                        </p:tav>
                                      </p:tavLst>
                                    </p:anim>
                                    <p:anim calcmode="lin" valueType="num">
                                      <p:cBhvr>
                                        <p:cTn id="37" dur="75" accel="100000" fill="hold">
                                          <p:stCondLst>
                                            <p:cond delay="675"/>
                                          </p:stCondLst>
                                        </p:cTn>
                                        <p:tgtEl>
                                          <p:spTgt spid="5"/>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14" grpId="0"/>
      <p:bldP spid="15" grpId="0"/>
    </p:bldLst>
  </p:timing>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144</TotalTime>
  <Words>886</Words>
  <Application>Microsoft Office PowerPoint</Application>
  <PresentationFormat>寬螢幕</PresentationFormat>
  <Paragraphs>82</Paragraphs>
  <Slides>28</Slides>
  <Notes>0</Notes>
  <HiddenSlides>0</HiddenSlides>
  <MMClips>0</MMClips>
  <ScaleCrop>false</ScaleCrop>
  <HeadingPairs>
    <vt:vector size="6" baseType="variant">
      <vt:variant>
        <vt:lpstr>使用字型</vt:lpstr>
      </vt:variant>
      <vt:variant>
        <vt:i4>8</vt:i4>
      </vt:variant>
      <vt:variant>
        <vt:lpstr>佈景主題</vt:lpstr>
      </vt:variant>
      <vt:variant>
        <vt:i4>1</vt:i4>
      </vt:variant>
      <vt:variant>
        <vt:lpstr>投影片標題</vt:lpstr>
      </vt:variant>
      <vt:variant>
        <vt:i4>28</vt:i4>
      </vt:variant>
    </vt:vector>
  </HeadingPairs>
  <TitlesOfParts>
    <vt:vector size="37" baseType="lpstr">
      <vt:lpstr>Microsoft JhengHei Light</vt:lpstr>
      <vt:lpstr>微软雅黑</vt:lpstr>
      <vt:lpstr>Montserrat</vt:lpstr>
      <vt:lpstr>微軟正黑體</vt:lpstr>
      <vt:lpstr>Arial</vt:lpstr>
      <vt:lpstr>Avenir Next LT Pro</vt:lpstr>
      <vt:lpstr>Calibri</vt:lpstr>
      <vt:lpstr>Calibri Light</vt:lpstr>
      <vt:lpstr>Office 佈景主題</vt:lpstr>
      <vt:lpstr>PowerPoint 簡報</vt:lpstr>
      <vt:lpstr>PowerPoint 簡報</vt:lpstr>
      <vt:lpstr>Section 1:  情境說明</vt:lpstr>
      <vt:lpstr>無人書店</vt:lpstr>
      <vt:lpstr>辨識人臉穿戴口罩</vt:lpstr>
      <vt:lpstr>辨識書本</vt:lpstr>
      <vt:lpstr>PowerPoint 簡報</vt:lpstr>
      <vt:lpstr>Section 2:  程式架構</vt:lpstr>
      <vt:lpstr>系統架構圖</vt:lpstr>
      <vt:lpstr>PowerPoint 簡報</vt:lpstr>
      <vt:lpstr>模型評估 </vt:lpstr>
      <vt:lpstr>框住偵測物件區域</vt:lpstr>
      <vt:lpstr>從kaggle抓取訓練資料集</vt:lpstr>
      <vt:lpstr>PowerPoint 簡報</vt:lpstr>
      <vt:lpstr>PowerPoint 簡報</vt:lpstr>
      <vt:lpstr>PowerPoint 簡報</vt:lpstr>
      <vt:lpstr>辨識結果</vt:lpstr>
      <vt:lpstr>Section 3:  競品分析</vt:lpstr>
      <vt:lpstr>PowerPoint 簡報</vt:lpstr>
      <vt:lpstr>PowerPoint 簡報</vt:lpstr>
      <vt:lpstr>PowerPoint 簡報</vt:lpstr>
      <vt:lpstr>Section 4:  未來展望</vt:lpstr>
      <vt:lpstr>實體書店優勢</vt:lpstr>
      <vt:lpstr>PowerPoint 簡報</vt:lpstr>
      <vt:lpstr>PowerPoint 簡報</vt:lpstr>
      <vt:lpstr>PowerPoint 簡報</vt:lpstr>
      <vt:lpstr>  參考網址 &amp; 參考資訊</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勤傑 徐</dc:creator>
  <cp:lastModifiedBy>勤傑 徐</cp:lastModifiedBy>
  <cp:revision>1</cp:revision>
  <dcterms:created xsi:type="dcterms:W3CDTF">2020-07-01T20:34:37Z</dcterms:created>
  <dcterms:modified xsi:type="dcterms:W3CDTF">2020-07-01T23:25:46Z</dcterms:modified>
</cp:coreProperties>
</file>